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3"/>
  </p:notesMasterIdLst>
  <p:sldIdLst>
    <p:sldId id="1319" r:id="rId3"/>
    <p:sldId id="4048" r:id="rId4"/>
    <p:sldId id="4049" r:id="rId5"/>
    <p:sldId id="1411" r:id="rId6"/>
    <p:sldId id="4051" r:id="rId7"/>
    <p:sldId id="4053" r:id="rId8"/>
    <p:sldId id="4015" r:id="rId9"/>
    <p:sldId id="4033" r:id="rId10"/>
    <p:sldId id="1343" r:id="rId11"/>
    <p:sldId id="4034" r:id="rId12"/>
    <p:sldId id="1430" r:id="rId13"/>
    <p:sldId id="4012" r:id="rId14"/>
    <p:sldId id="4036" r:id="rId15"/>
    <p:sldId id="1412" r:id="rId16"/>
    <p:sldId id="4040" r:id="rId17"/>
    <p:sldId id="1409" r:id="rId18"/>
    <p:sldId id="4035" r:id="rId19"/>
    <p:sldId id="4027" r:id="rId20"/>
    <p:sldId id="4039" r:id="rId21"/>
    <p:sldId id="4028" r:id="rId22"/>
    <p:sldId id="4041" r:id="rId23"/>
    <p:sldId id="4043" r:id="rId24"/>
    <p:sldId id="1431" r:id="rId25"/>
    <p:sldId id="4030" r:id="rId26"/>
    <p:sldId id="4031" r:id="rId27"/>
    <p:sldId id="4013" r:id="rId28"/>
    <p:sldId id="4044" r:id="rId29"/>
    <p:sldId id="4045" r:id="rId30"/>
    <p:sldId id="4008" r:id="rId31"/>
    <p:sldId id="1426" r:id="rId32"/>
  </p:sldIdLst>
  <p:sldSz cx="12192000" cy="6858000"/>
  <p:notesSz cx="7023100" cy="93091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6384068E-5EDF-4514-81E4-9F393946B18D}">
          <p14:sldIdLst>
            <p14:sldId id="1319"/>
            <p14:sldId id="4048"/>
            <p14:sldId id="4049"/>
            <p14:sldId id="1411"/>
            <p14:sldId id="4051"/>
            <p14:sldId id="4053"/>
            <p14:sldId id="4015"/>
            <p14:sldId id="4033"/>
            <p14:sldId id="1343"/>
            <p14:sldId id="4034"/>
            <p14:sldId id="1430"/>
            <p14:sldId id="4012"/>
            <p14:sldId id="4036"/>
            <p14:sldId id="1412"/>
            <p14:sldId id="4040"/>
            <p14:sldId id="1409"/>
            <p14:sldId id="4035"/>
            <p14:sldId id="4027"/>
            <p14:sldId id="4039"/>
            <p14:sldId id="4028"/>
            <p14:sldId id="4041"/>
            <p14:sldId id="4043"/>
            <p14:sldId id="1431"/>
            <p14:sldId id="4030"/>
            <p14:sldId id="4031"/>
            <p14:sldId id="4013"/>
            <p14:sldId id="4044"/>
            <p14:sldId id="4045"/>
            <p14:sldId id="4008"/>
            <p14:sldId id="1426"/>
          </p14:sldIdLst>
        </p14:section>
        <p14:section name="Servicio al cliente" id="{04A64FAB-B4BE-4A16-BFD7-6AFE2E25702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thya Elizabeth Baquero Vallejos" initials="CEBV" lastIdx="17" clrIdx="0">
    <p:extLst>
      <p:ext uri="{19B8F6BF-5375-455C-9EA6-DF929625EA0E}">
        <p15:presenceInfo xmlns:p15="http://schemas.microsoft.com/office/powerpoint/2012/main" userId="S-1-5-21-3161634338-2542508837-3214140065-21648" providerId="AD"/>
      </p:ext>
    </p:extLst>
  </p:cmAuthor>
  <p:cmAuthor id="2" name="Dirección Desarrollo Organizacional" initials="DDO" lastIdx="11" clrIdx="1">
    <p:extLst>
      <p:ext uri="{19B8F6BF-5375-455C-9EA6-DF929625EA0E}">
        <p15:presenceInfo xmlns:p15="http://schemas.microsoft.com/office/powerpoint/2012/main" userId="fca99f43303ecac9" providerId="Windows Live"/>
      </p:ext>
    </p:extLst>
  </p:cmAuthor>
  <p:cmAuthor id="3" name="Sergio Tamayo" initials="ST" lastIdx="53" clrIdx="2">
    <p:extLst>
      <p:ext uri="{19B8F6BF-5375-455C-9EA6-DF929625EA0E}">
        <p15:presenceInfo xmlns:p15="http://schemas.microsoft.com/office/powerpoint/2012/main" userId="e2b8495bb3069dde" providerId="Windows Live"/>
      </p:ext>
    </p:extLst>
  </p:cmAuthor>
  <p:cmAuthor id="4" name="Daniel Antonio Pilco Vasco" initials="DAPV" lastIdx="1" clrIdx="3">
    <p:extLst>
      <p:ext uri="{19B8F6BF-5375-455C-9EA6-DF929625EA0E}">
        <p15:presenceInfo xmlns:p15="http://schemas.microsoft.com/office/powerpoint/2012/main" userId="S-1-5-21-3161634338-2542508837-3214140065-134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A3579"/>
    <a:srgbClr val="CB8925"/>
    <a:srgbClr val="42A5F5"/>
    <a:srgbClr val="002060"/>
    <a:srgbClr val="20285D"/>
    <a:srgbClr val="00CC99"/>
    <a:srgbClr val="2196F3"/>
    <a:srgbClr val="006666"/>
    <a:srgbClr val="1976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0" autoAdjust="0"/>
    <p:restoredTop sz="96532" autoAdjust="0"/>
  </p:normalViewPr>
  <p:slideViewPr>
    <p:cSldViewPr snapToGrid="0">
      <p:cViewPr varScale="1">
        <p:scale>
          <a:sx n="67" d="100"/>
          <a:sy n="67" d="100"/>
        </p:scale>
        <p:origin x="548"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ergi\Downloads\Recaudaci&#243;n%20canales%20de%20pago%20ene-dic2022%2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E:\Informe%20de%20gesti&#243;n%20EEQ%202022\Gr&#225;ficos%20Informe%20de%20Gesti&#243;n%20Diciembre%202022%20(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sergi\Downloads\ESTADOS%20FINANCIEROS%20PROVISIONALES%20DICIEMBRE%202022_.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oleObject" Target="file:///E:\ESTADOS%20FINANCIEROS%20PROVISIONALES%20DICIEMBRE%202022_.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C:\Users\sergi\Downloads\ESTADOS%20FINANCIEROS%20PROVISIONALES%20DICIEMBRE%202022_.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D:\ESTADOS%20FINANCIEROS%20PROVISIONALES%20DICIEMBRE%202022_.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D:\ESTADOS%20FINANCIEROS%20PROVISIONALES%20DICIEMBRE%202022_.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file:///D:\ESTADOS%20FINANCIEROS%20PROVISIONALES%20DICIEMBRE%202022_.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file:///D:\ESTADOS%20FINANCIEROS%20PROVISIONALES%20DICIEMBRE%202022_.xlsx"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S0564\Downloads\Gr&#225;ficos%20Informe%20de%20Gesti&#243;n%20Diciembre%202022%20(2).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5.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Dropbox\Mi%20PC%20(DESKTOP-DL7CAKK)\Documents\EEQ\2023\2023-04-03%20Resultados%20indicadores%20marzo%202023xlsx.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O\Dropbox\Mi%20PC%20(DESKTOP-DL7CAKK)\Documents\EEQ\2023\2023-04-03%20Resultados%20indicadores%20marzo%202023xlsx.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Dropbox\Mi%20PC%20(DESKTOP-DL7CAKK)\Documents\EEQ\2023\2023-04-03%20Resultados%20indicadores%20marzo%202023xlsx.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0564\Documents\Documentos%20de%20trabajo%20usuario%20Vic\Documentos%20de%20trabajo\Informes%20de%20gesti&#243;n\Informe%20de%20gesti&#243;n%20diciembre\Datos%20SGD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E:\veh&#237;culos%20el&#233;ctrico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E:\veh&#237;culos%20el&#233;ctrico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0136278383016083E-2"/>
          <c:y val="1.4086674318603408E-3"/>
          <c:w val="0.9442510212498586"/>
          <c:h val="0.75952301089055962"/>
        </c:manualLayout>
      </c:layout>
      <c:pie3DChart>
        <c:varyColors val="1"/>
        <c:ser>
          <c:idx val="0"/>
          <c:order val="0"/>
          <c:dPt>
            <c:idx val="0"/>
            <c:bubble3D val="0"/>
            <c:spPr>
              <a:solidFill>
                <a:srgbClr val="FFC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8FC3-450E-BBD3-2CBDB97D8A46}"/>
              </c:ext>
            </c:extLst>
          </c:dPt>
          <c:dPt>
            <c:idx val="1"/>
            <c:bubble3D val="0"/>
            <c:spPr>
              <a:solidFill>
                <a:srgbClr val="92D05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8FC3-450E-BBD3-2CBDB97D8A46}"/>
              </c:ext>
            </c:extLst>
          </c:dPt>
          <c:dPt>
            <c:idx val="2"/>
            <c:bubble3D val="0"/>
            <c:spPr>
              <a:solidFill>
                <a:schemeClr val="accent2">
                  <a:tint val="3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8FC3-450E-BBD3-2CBDB97D8A46}"/>
              </c:ext>
            </c:extLst>
          </c:dPt>
          <c:dLbls>
            <c:dLbl>
              <c:idx val="0"/>
              <c:tx>
                <c:rich>
                  <a:bodyPr/>
                  <a:lstStyle/>
                  <a:p>
                    <a:fld id="{8683232E-B7A8-42A4-B1CE-A0D6E400F3D0}" type="PERCENTAGE">
                      <a:rPr lang="en-US" baseline="0"/>
                      <a:pPr/>
                      <a:t>[PORCENTAJE]</a:t>
                    </a:fld>
                    <a:endParaRPr lang="es-EC"/>
                  </a:p>
                </c:rich>
              </c:tx>
              <c:dLblPos val="ctr"/>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1-8FC3-450E-BBD3-2CBDB97D8A46}"/>
                </c:ext>
                <c:ext xmlns:c15="http://schemas.microsoft.com/office/drawing/2012/chart" uri="{CE6537A1-D6FC-4f65-9D91-7224C49458BB}">
                  <c15:dlblFieldTable/>
                  <c15:showDataLabelsRange val="0"/>
                </c:ext>
              </c:extLst>
            </c:dLbl>
            <c:dLbl>
              <c:idx val="1"/>
              <c:tx>
                <c:rich>
                  <a:bodyPr/>
                  <a:lstStyle/>
                  <a:p>
                    <a:r>
                      <a:rPr lang="en-US" baseline="0"/>
                      <a:t> </a:t>
                    </a:r>
                    <a:fld id="{7F5337CC-23C8-4F66-9909-A8E4BE867EFF}" type="PERCENTAGE">
                      <a:rPr lang="en-US" baseline="0"/>
                      <a:pPr/>
                      <a:t>[PORCENTAJE]</a:t>
                    </a:fld>
                    <a:endParaRPr lang="en-US" baseline="0"/>
                  </a:p>
                </c:rich>
              </c:tx>
              <c:dLblPos val="ctr"/>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3-8FC3-450E-BBD3-2CBDB97D8A46}"/>
                </c:ext>
                <c:ext xmlns:c15="http://schemas.microsoft.com/office/drawing/2012/chart" uri="{CE6537A1-D6FC-4f65-9D91-7224C49458BB}">
                  <c15:dlblFieldTable/>
                  <c15:showDataLabelsRange val="0"/>
                </c:ext>
              </c:extLst>
            </c:dLbl>
            <c:dLbl>
              <c:idx val="2"/>
              <c:tx>
                <c:rich>
                  <a:bodyPr/>
                  <a:lstStyle/>
                  <a:p>
                    <a:r>
                      <a:rPr lang="en-US" baseline="0"/>
                      <a:t> </a:t>
                    </a:r>
                    <a:fld id="{07F5F52A-8247-49E4-84A8-7E3838266A0B}" type="PERCENTAGE">
                      <a:rPr lang="en-US" baseline="0"/>
                      <a:pPr/>
                      <a:t>[PORCENTAJE]</a:t>
                    </a:fld>
                    <a:endParaRPr lang="en-US" baseline="0"/>
                  </a:p>
                </c:rich>
              </c:tx>
              <c:dLblPos val="ctr"/>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5-8FC3-450E-BBD3-2CBDB97D8A46}"/>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EC"/>
              </a:p>
            </c:txPr>
            <c:dLblPos val="ctr"/>
            <c:showLegendKey val="0"/>
            <c:showVal val="1"/>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'TABLA 1'!$B$28:$B$29</c:f>
              <c:strCache>
                <c:ptCount val="2"/>
                <c:pt idx="0">
                  <c:v>Cajas externas y medios electrónicos</c:v>
                </c:pt>
                <c:pt idx="1">
                  <c:v>Agencias EEQ</c:v>
                </c:pt>
              </c:strCache>
            </c:strRef>
          </c:cat>
          <c:val>
            <c:numRef>
              <c:f>'TABLA 1'!$F$28:$F$29</c:f>
              <c:numCache>
                <c:formatCode>#,##0</c:formatCode>
                <c:ptCount val="2"/>
                <c:pt idx="0">
                  <c:v>75.156494737261724</c:v>
                </c:pt>
                <c:pt idx="1">
                  <c:v>15.502423391918455</c:v>
                </c:pt>
              </c:numCache>
            </c:numRef>
          </c:val>
          <c:extLst xmlns:c16r2="http://schemas.microsoft.com/office/drawing/2015/06/chart">
            <c:ext xmlns:c16="http://schemas.microsoft.com/office/drawing/2014/chart" uri="{C3380CC4-5D6E-409C-BE32-E72D297353CC}">
              <c16:uniqueId val="{00000006-8FC3-450E-BBD3-2CBDB97D8A46}"/>
            </c:ext>
          </c:extLst>
        </c:ser>
        <c:dLbls>
          <c:dLblPos val="ctr"/>
          <c:showLegendKey val="0"/>
          <c:showVal val="0"/>
          <c:showCatName val="0"/>
          <c:showSerName val="0"/>
          <c:showPercent val="1"/>
          <c:showBubbleSize val="0"/>
          <c:showLeaderLines val="0"/>
        </c:dLbls>
      </c:pie3DChart>
      <c:spPr>
        <a:noFill/>
        <a:ln>
          <a:noFill/>
        </a:ln>
        <a:effectLst/>
      </c:spPr>
    </c:plotArea>
    <c:legend>
      <c:legendPos val="b"/>
      <c:layout>
        <c:manualLayout>
          <c:xMode val="edge"/>
          <c:yMode val="edge"/>
          <c:x val="0"/>
          <c:y val="0.80416703324176597"/>
          <c:w val="0.7800642483738377"/>
          <c:h val="0.1958329614755317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sz="1400"/>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VEHÍCULOS!$B$3</c:f>
              <c:strCache>
                <c:ptCount val="1"/>
                <c:pt idx="0">
                  <c:v># vehículos</c:v>
                </c:pt>
              </c:strCache>
            </c:strRef>
          </c:tx>
          <c:spPr>
            <a:solidFill>
              <a:srgbClr val="FFC000"/>
            </a:solidFill>
            <a:ln>
              <a:noFill/>
            </a:ln>
            <a:effectLst/>
          </c:spPr>
          <c:invertIfNegative val="0"/>
          <c:dPt>
            <c:idx val="1"/>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1-9C6F-48EB-A485-2719E2EC8E0C}"/>
              </c:ext>
            </c:extLst>
          </c:dPt>
          <c:dPt>
            <c:idx val="2"/>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3-9C6F-48EB-A485-2719E2EC8E0C}"/>
              </c:ext>
            </c:extLst>
          </c:dPt>
          <c:dLbls>
            <c:spPr>
              <a:noFill/>
              <a:ln>
                <a:noFill/>
              </a:ln>
              <a:effectLst/>
            </c:spPr>
            <c:txPr>
              <a:bodyPr rot="0" spcFirstLastPara="1" vertOverflow="ellipsis" vert="horz" wrap="square" anchor="ctr" anchorCtr="1"/>
              <a:lstStyle/>
              <a:p>
                <a:pPr>
                  <a:defRPr sz="1100" b="1" i="0" u="none" strike="noStrike" kern="1200" baseline="0">
                    <a:solidFill>
                      <a:srgbClr val="002060"/>
                    </a:solidFill>
                    <a:latin typeface="Arial" panose="020B0604020202020204" pitchFamily="34" charset="0"/>
                    <a:ea typeface="+mn-ea"/>
                    <a:cs typeface="Arial" panose="020B0604020202020204" pitchFamily="34"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VEHÍCULOS!$A$4:$A$8</c:f>
              <c:strCache>
                <c:ptCount val="5"/>
                <c:pt idx="0">
                  <c:v>De 16 a 20 años (2002-2006)</c:v>
                </c:pt>
                <c:pt idx="1">
                  <c:v>Más de 20 años.</c:v>
                </c:pt>
                <c:pt idx="2">
                  <c:v>De 1 a 5 años (2017-2021)</c:v>
                </c:pt>
                <c:pt idx="3">
                  <c:v>De 6 a 10 años (2012-2016)</c:v>
                </c:pt>
                <c:pt idx="4">
                  <c:v>De 11 a 15 años (2007-2011)</c:v>
                </c:pt>
              </c:strCache>
            </c:strRef>
          </c:cat>
          <c:val>
            <c:numRef>
              <c:f>VEHÍCULOS!$B$4:$B$8</c:f>
              <c:numCache>
                <c:formatCode>General</c:formatCode>
                <c:ptCount val="5"/>
                <c:pt idx="0">
                  <c:v>8</c:v>
                </c:pt>
                <c:pt idx="1">
                  <c:v>9</c:v>
                </c:pt>
                <c:pt idx="2">
                  <c:v>121</c:v>
                </c:pt>
                <c:pt idx="3">
                  <c:v>186</c:v>
                </c:pt>
                <c:pt idx="4">
                  <c:v>190</c:v>
                </c:pt>
              </c:numCache>
            </c:numRef>
          </c:val>
          <c:extLst xmlns:c16r2="http://schemas.microsoft.com/office/drawing/2015/06/chart">
            <c:ext xmlns:c16="http://schemas.microsoft.com/office/drawing/2014/chart" uri="{C3380CC4-5D6E-409C-BE32-E72D297353CC}">
              <c16:uniqueId val="{00000004-9C6F-48EB-A485-2719E2EC8E0C}"/>
            </c:ext>
          </c:extLst>
        </c:ser>
        <c:dLbls>
          <c:showLegendKey val="0"/>
          <c:showVal val="0"/>
          <c:showCatName val="0"/>
          <c:showSerName val="0"/>
          <c:showPercent val="0"/>
          <c:showBubbleSize val="0"/>
        </c:dLbls>
        <c:gapWidth val="50"/>
        <c:axId val="1774549744"/>
        <c:axId val="1503435440"/>
      </c:barChart>
      <c:catAx>
        <c:axId val="1774549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crossAx val="1503435440"/>
        <c:crosses val="autoZero"/>
        <c:auto val="1"/>
        <c:lblAlgn val="ctr"/>
        <c:lblOffset val="100"/>
        <c:noMultiLvlLbl val="0"/>
      </c:catAx>
      <c:valAx>
        <c:axId val="1503435440"/>
        <c:scaling>
          <c:orientation val="minMax"/>
        </c:scaling>
        <c:delete val="1"/>
        <c:axPos val="b"/>
        <c:numFmt formatCode="General" sourceLinked="1"/>
        <c:majorTickMark val="none"/>
        <c:minorTickMark val="none"/>
        <c:tickLblPos val="nextTo"/>
        <c:crossAx val="1774549744"/>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rgbClr val="00206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2">
                    <a:lumMod val="10000"/>
                  </a:schemeClr>
                </a:solidFill>
                <a:latin typeface="Arial" panose="020B0604020202020204" pitchFamily="34" charset="0"/>
                <a:ea typeface="+mn-ea"/>
                <a:cs typeface="Arial" panose="020B0604020202020204" pitchFamily="34" charset="0"/>
              </a:defRPr>
            </a:pPr>
            <a:r>
              <a:rPr lang="es-EC" sz="1800" b="1" dirty="0">
                <a:solidFill>
                  <a:schemeClr val="bg2">
                    <a:lumMod val="10000"/>
                  </a:schemeClr>
                </a:solidFill>
                <a:latin typeface="Arial" panose="020B0604020202020204" pitchFamily="34" charset="0"/>
                <a:cs typeface="Arial" panose="020B0604020202020204" pitchFamily="34" charset="0"/>
              </a:rPr>
              <a:t>GASTOS </a:t>
            </a:r>
            <a:r>
              <a:rPr lang="es-EC" sz="1800" b="1" i="0" u="none" strike="noStrike" baseline="0" dirty="0">
                <a:solidFill>
                  <a:schemeClr val="bg2">
                    <a:lumMod val="10000"/>
                  </a:schemeClr>
                </a:solidFill>
                <a:effectLst/>
                <a:latin typeface="Arial" panose="020B0604020202020204" pitchFamily="34" charset="0"/>
                <a:cs typeface="Arial" panose="020B0604020202020204" pitchFamily="34" charset="0"/>
              </a:rPr>
              <a:t>[millones-%]</a:t>
            </a:r>
            <a:endParaRPr lang="es-EC" sz="1800" b="1" dirty="0">
              <a:solidFill>
                <a:schemeClr val="bg2">
                  <a:lumMod val="10000"/>
                </a:schemeClr>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title>
    <c:autoTitleDeleted val="0"/>
    <c:plotArea>
      <c:layout/>
      <c:doughnutChart>
        <c:varyColors val="1"/>
        <c:ser>
          <c:idx val="0"/>
          <c:order val="0"/>
          <c:dPt>
            <c:idx val="0"/>
            <c:bubble3D val="0"/>
            <c:spPr>
              <a:solidFill>
                <a:srgbClr val="FF6600"/>
              </a:solidFill>
              <a:ln w="19050">
                <a:noFill/>
              </a:ln>
              <a:effectLst/>
            </c:spPr>
            <c:extLst xmlns:c16r2="http://schemas.microsoft.com/office/drawing/2015/06/chart">
              <c:ext xmlns:c16="http://schemas.microsoft.com/office/drawing/2014/chart" uri="{C3380CC4-5D6E-409C-BE32-E72D297353CC}">
                <c16:uniqueId val="{00000001-C43D-4B02-AE2E-34F2CB939155}"/>
              </c:ext>
            </c:extLst>
          </c:dPt>
          <c:dPt>
            <c:idx val="1"/>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3-C43D-4B02-AE2E-34F2CB939155}"/>
              </c:ext>
            </c:extLst>
          </c:dPt>
          <c:dPt>
            <c:idx val="2"/>
            <c:bubble3D val="0"/>
            <c:spPr>
              <a:solidFill>
                <a:schemeClr val="accent5">
                  <a:lumMod val="60000"/>
                  <a:lumOff val="40000"/>
                </a:schemeClr>
              </a:solidFill>
              <a:ln w="19050">
                <a:noFill/>
              </a:ln>
              <a:effectLst/>
            </c:spPr>
            <c:extLst xmlns:c16r2="http://schemas.microsoft.com/office/drawing/2015/06/chart">
              <c:ext xmlns:c16="http://schemas.microsoft.com/office/drawing/2014/chart" uri="{C3380CC4-5D6E-409C-BE32-E72D297353CC}">
                <c16:uniqueId val="{00000005-C43D-4B02-AE2E-34F2CB939155}"/>
              </c:ext>
            </c:extLst>
          </c:dPt>
          <c:dLbls>
            <c:dLbl>
              <c:idx val="0"/>
              <c:layout>
                <c:manualLayout>
                  <c:x val="-0.1144041856691195"/>
                  <c:y val="-2.7789057424159127E-2"/>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FF6600"/>
                        </a:solidFill>
                        <a:latin typeface="+mn-lt"/>
                        <a:ea typeface="+mn-ea"/>
                        <a:cs typeface="+mn-cs"/>
                      </a:defRPr>
                    </a:pPr>
                    <a:r>
                      <a:rPr lang="en-US" sz="1400" b="1" dirty="0">
                        <a:solidFill>
                          <a:srgbClr val="FF6600"/>
                        </a:solidFill>
                      </a:rPr>
                      <a:t>$ </a:t>
                    </a:r>
                    <a:fld id="{EB4C1760-BDAF-43F6-9931-4EBB7EA48E26}" type="VALUE">
                      <a:rPr lang="en-US" sz="1400" b="1" smtClean="0">
                        <a:solidFill>
                          <a:srgbClr val="FF6600"/>
                        </a:solidFill>
                      </a:rPr>
                      <a:pPr>
                        <a:defRPr sz="1400" b="1">
                          <a:solidFill>
                            <a:srgbClr val="FF6600"/>
                          </a:solidFill>
                        </a:defRPr>
                      </a:pPr>
                      <a:t>[VALOR]</a:t>
                    </a:fld>
                    <a:r>
                      <a:rPr lang="en-US" sz="1400" b="1" baseline="0" dirty="0">
                        <a:solidFill>
                          <a:srgbClr val="FF6600"/>
                        </a:solidFill>
                      </a:rPr>
                      <a:t>
</a:t>
                    </a:r>
                    <a:fld id="{93803913-6665-4DAE-9CE4-30C1C3AF37B4}" type="PERCENTAGE">
                      <a:rPr lang="en-US" sz="1400" b="1" baseline="0">
                        <a:solidFill>
                          <a:srgbClr val="FF6600"/>
                        </a:solidFill>
                      </a:rPr>
                      <a:pPr>
                        <a:defRPr sz="1400" b="1">
                          <a:solidFill>
                            <a:srgbClr val="FF6600"/>
                          </a:solidFill>
                        </a:defRPr>
                      </a:pPr>
                      <a:t>[PORCENTAJE]</a:t>
                    </a:fld>
                    <a:endParaRPr lang="en-US" sz="1400" b="1" baseline="0" dirty="0">
                      <a:solidFill>
                        <a:srgbClr val="FF6600"/>
                      </a:solidFill>
                    </a:endParaRP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6600"/>
                      </a:solidFill>
                      <a:latin typeface="+mn-lt"/>
                      <a:ea typeface="+mn-ea"/>
                      <a:cs typeface="+mn-cs"/>
                    </a:defRPr>
                  </a:pPr>
                  <a:endParaRPr lang="es-EC"/>
                </a:p>
              </c:txPr>
              <c:showLegendKey val="0"/>
              <c:showVal val="1"/>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1-C43D-4B02-AE2E-34F2CB939155}"/>
                </c:ext>
                <c:ext xmlns:c15="http://schemas.microsoft.com/office/drawing/2012/chart" uri="{CE6537A1-D6FC-4f65-9D91-7224C49458BB}">
                  <c15:dlblFieldTable/>
                  <c15:showDataLabelsRange val="0"/>
                </c:ext>
              </c:extLst>
            </c:dLbl>
            <c:dLbl>
              <c:idx val="1"/>
              <c:layout>
                <c:manualLayout>
                  <c:x val="-0.13876276545144231"/>
                  <c:y val="-8.612062072067642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s-EC"/>
                </a:p>
              </c:txPr>
              <c:showLegendKey val="0"/>
              <c:showVal val="1"/>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3-C43D-4B02-AE2E-34F2CB939155}"/>
                </c:ext>
                <c:ext xmlns:c15="http://schemas.microsoft.com/office/drawing/2012/chart" uri="{CE6537A1-D6FC-4f65-9D91-7224C49458BB}"/>
              </c:extLst>
            </c:dLbl>
            <c:dLbl>
              <c:idx val="2"/>
              <c:layout>
                <c:manualLayout>
                  <c:x val="-0.22741389440698359"/>
                  <c:y val="1.9257896446599032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C"/>
                </a:p>
              </c:txPr>
              <c:showLegendKey val="0"/>
              <c:showVal val="1"/>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5-C43D-4B02-AE2E-34F2CB939155}"/>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C"/>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'ESTADO RESULTADOS (2)'!$BP$5:$BP$7</c:f>
              <c:strCache>
                <c:ptCount val="3"/>
                <c:pt idx="0">
                  <c:v>COMPRA ENERGÍA</c:v>
                </c:pt>
                <c:pt idx="1">
                  <c:v>OPERACIÓN</c:v>
                </c:pt>
                <c:pt idx="2">
                  <c:v>AJENOS OPERACIÓN</c:v>
                </c:pt>
              </c:strCache>
            </c:strRef>
          </c:cat>
          <c:val>
            <c:numRef>
              <c:f>'ESTADO RESULTADOS (2)'!$BQ$5:$BQ$7</c:f>
              <c:numCache>
                <c:formatCode>_ "$"* #,##0_ ;_ "$"* \-#,##0_ ;_ "$"* "-"??_ ;_ @_ </c:formatCode>
                <c:ptCount val="3"/>
                <c:pt idx="0" formatCode="0">
                  <c:v>163.90508591</c:v>
                </c:pt>
                <c:pt idx="1">
                  <c:v>173.20275454</c:v>
                </c:pt>
                <c:pt idx="2">
                  <c:v>1.84834845</c:v>
                </c:pt>
              </c:numCache>
            </c:numRef>
          </c:val>
          <c:extLst xmlns:c16r2="http://schemas.microsoft.com/office/drawing/2015/06/chart">
            <c:ext xmlns:c16="http://schemas.microsoft.com/office/drawing/2014/chart" uri="{C3380CC4-5D6E-409C-BE32-E72D297353CC}">
              <c16:uniqueId val="{00000006-C43D-4B02-AE2E-34F2CB939155}"/>
            </c:ext>
          </c:extLst>
        </c:ser>
        <c:dLbls>
          <c:showLegendKey val="0"/>
          <c:showVal val="0"/>
          <c:showCatName val="0"/>
          <c:showSerName val="0"/>
          <c:showPercent val="0"/>
          <c:showBubbleSize val="0"/>
          <c:showLeaderLines val="1"/>
        </c:dLbls>
        <c:firstSliceAng val="183"/>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425140756256166E-2"/>
          <c:y val="5.0925925925925923E-2"/>
          <c:w val="0.92896220055141554"/>
          <c:h val="0.73577136191309422"/>
        </c:manualLayout>
      </c:layout>
      <c:barChart>
        <c:barDir val="col"/>
        <c:grouping val="stacked"/>
        <c:varyColors val="0"/>
        <c:ser>
          <c:idx val="0"/>
          <c:order val="0"/>
          <c:tx>
            <c:strRef>
              <c:f>GRF!$BL$26</c:f>
              <c:strCache>
                <c:ptCount val="1"/>
                <c:pt idx="0">
                  <c:v>SUELDOS Y SALARIOS</c:v>
                </c:pt>
              </c:strCache>
            </c:strRef>
          </c:tx>
          <c:spPr>
            <a:solidFill>
              <a:schemeClr val="accent1"/>
            </a:solidFill>
            <a:ln>
              <a:noFill/>
            </a:ln>
            <a:effectLst/>
          </c:spPr>
          <c:invertIfNegative val="0"/>
          <c:dLbls>
            <c:dLbl>
              <c:idx val="0"/>
              <c:layout>
                <c:manualLayout>
                  <c:x val="1.1415565336633429E-2"/>
                  <c:y val="-1.0362454139098694E-2"/>
                </c:manualLayout>
              </c:layout>
              <c:tx>
                <c:rich>
                  <a:bodyPr rot="0" spcFirstLastPara="1" vertOverflow="ellipsis" vert="horz" wrap="square" lIns="38100" tIns="19050" rIns="38100" bIns="19050" anchor="ctr" anchorCtr="1">
                    <a:noAutofit/>
                  </a:bodyPr>
                  <a:lstStyle/>
                  <a:p>
                    <a:pPr>
                      <a:lnSpc>
                        <a:spcPct val="80000"/>
                      </a:lnSpc>
                      <a:defRPr sz="900" b="1" i="0" u="none" strike="noStrike" kern="1200" baseline="0">
                        <a:solidFill>
                          <a:schemeClr val="bg1"/>
                        </a:solidFill>
                        <a:latin typeface="+mn-lt"/>
                        <a:ea typeface="+mn-ea"/>
                        <a:cs typeface="+mn-cs"/>
                      </a:defRPr>
                    </a:pPr>
                    <a:endParaRPr lang="en-US" sz="900" b="1" dirty="0"/>
                  </a:p>
                  <a:p>
                    <a:pPr>
                      <a:lnSpc>
                        <a:spcPct val="80000"/>
                      </a:lnSpc>
                      <a:defRPr sz="900" b="1" i="0" u="none" strike="noStrike" kern="1200" baseline="0">
                        <a:solidFill>
                          <a:schemeClr val="bg1"/>
                        </a:solidFill>
                        <a:latin typeface="+mn-lt"/>
                        <a:ea typeface="+mn-ea"/>
                        <a:cs typeface="+mn-cs"/>
                      </a:defRPr>
                    </a:pPr>
                    <a:fld id="{C3E9F7F8-1796-4B37-8E96-AF80FBB4D31A}" type="SERIESNAME">
                      <a:rPr lang="en-US" sz="900" b="1" smtClean="0"/>
                      <a:pPr>
                        <a:lnSpc>
                          <a:spcPct val="80000"/>
                        </a:lnSpc>
                        <a:defRPr sz="900" b="1" i="0" u="none" strike="noStrike" kern="1200" baseline="0">
                          <a:solidFill>
                            <a:schemeClr val="bg1"/>
                          </a:solidFill>
                          <a:latin typeface="+mn-lt"/>
                          <a:ea typeface="+mn-ea"/>
                          <a:cs typeface="+mn-cs"/>
                        </a:defRPr>
                      </a:pPr>
                      <a:t>[NOMBRE DE LA SERIE]</a:t>
                    </a:fld>
                    <a:r>
                      <a:rPr lang="en-US" sz="900" b="1" baseline="0" dirty="0"/>
                      <a:t>; </a:t>
                    </a:r>
                  </a:p>
                  <a:p>
                    <a:pPr>
                      <a:lnSpc>
                        <a:spcPct val="80000"/>
                      </a:lnSpc>
                      <a:defRPr sz="900" b="1" i="0" u="none" strike="noStrike" kern="1200" baseline="0">
                        <a:solidFill>
                          <a:schemeClr val="bg1"/>
                        </a:solidFill>
                        <a:latin typeface="+mn-lt"/>
                        <a:ea typeface="+mn-ea"/>
                        <a:cs typeface="+mn-cs"/>
                      </a:defRPr>
                    </a:pPr>
                    <a:fld id="{5077C20B-E31A-45C2-8B91-29572EA8B3F0}" type="VALUE">
                      <a:rPr lang="en-US" sz="900" b="1" baseline="0" smtClean="0"/>
                      <a:pPr>
                        <a:lnSpc>
                          <a:spcPct val="80000"/>
                        </a:lnSpc>
                        <a:defRPr sz="900" b="1" i="0" u="none" strike="noStrike" kern="1200" baseline="0">
                          <a:solidFill>
                            <a:schemeClr val="bg1"/>
                          </a:solidFill>
                          <a:latin typeface="+mn-lt"/>
                          <a:ea typeface="+mn-ea"/>
                          <a:cs typeface="+mn-cs"/>
                        </a:defRPr>
                      </a:pPr>
                      <a:t>[VALOR]</a:t>
                    </a:fld>
                    <a:endParaRPr lang="es-EC"/>
                  </a:p>
                </c:rich>
              </c:tx>
              <c:numFmt formatCode="&quot;$&quot;#,##0" sourceLinked="0"/>
              <c:spPr>
                <a:noFill/>
                <a:ln>
                  <a:noFill/>
                </a:ln>
                <a:effectLst/>
              </c:spPr>
              <c:dLblPos val="ct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0-4D45-492C-BD78-9F99F7D3415E}"/>
                </c:ext>
                <c:ext xmlns:c15="http://schemas.microsoft.com/office/drawing/2012/chart" uri="{CE6537A1-D6FC-4f65-9D91-7224C49458BB}">
                  <c15:layout>
                    <c:manualLayout>
                      <c:w val="0.43285596048514841"/>
                      <c:h val="0.2364996321619961"/>
                    </c:manualLayout>
                  </c15:layout>
                  <c15:dlblFieldTable/>
                  <c15:showDataLabelsRange val="0"/>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s-EC"/>
              </a:p>
            </c:txPr>
            <c:dLblPos val="ct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2"/>
              <c:pt idx="0">
                <c:v>1</c:v>
              </c:pt>
              <c:pt idx="1">
                <c:v>2</c:v>
              </c:pt>
              <c:extLst>
                <c:ext xmlns:c15="http://schemas.microsoft.com/office/drawing/2012/chart" uri="{02D57815-91ED-43cb-92C2-25804820EDAC}">
                  <c15:autoCat val="1"/>
                </c:ext>
              </c:extLst>
            </c:strLit>
          </c:cat>
          <c:val>
            <c:numRef>
              <c:f>GRF!$BK$26</c:f>
              <c:numCache>
                <c:formatCode>_(* #,##0.00_);_(* \(#,##0.00\);_(* "-"??_);_(@_)</c:formatCode>
                <c:ptCount val="1"/>
                <c:pt idx="0">
                  <c:v>42.3</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4D45-492C-BD78-9F99F7D3415E}"/>
            </c:ext>
          </c:extLst>
        </c:ser>
        <c:ser>
          <c:idx val="1"/>
          <c:order val="1"/>
          <c:tx>
            <c:strRef>
              <c:f>GRF!$BL$41</c:f>
              <c:strCache>
                <c:ptCount val="1"/>
                <c:pt idx="0">
                  <c:v> OTROS </c:v>
                </c:pt>
              </c:strCache>
            </c:strRef>
          </c:tx>
          <c:spPr>
            <a:solidFill>
              <a:srgbClr val="1054C2"/>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n-lt"/>
                        <a:ea typeface="+mn-ea"/>
                        <a:cs typeface="+mn-cs"/>
                      </a:defRPr>
                    </a:pPr>
                    <a:r>
                      <a:rPr lang="en-US" sz="900" b="1" baseline="0" dirty="0"/>
                      <a:t>OPERACIONALES
$93</a:t>
                    </a:r>
                    <a:endParaRPr lang="en-US" sz="900" b="1" dirty="0"/>
                  </a:p>
                </c:rich>
              </c:tx>
              <c:numFmt formatCode="&quot;$&quot;#,##0" sourceLinked="0"/>
              <c:spPr>
                <a:noFill/>
                <a:ln>
                  <a:noFill/>
                </a:ln>
                <a:effectLst/>
              </c:spPr>
              <c:showLegendKey val="0"/>
              <c:showVal val="1"/>
              <c:showCatName val="0"/>
              <c:showSerName val="1"/>
              <c:showPercent val="0"/>
              <c:showBubbleSize val="0"/>
              <c:separator>
</c:separator>
              <c:extLst xmlns:c16r2="http://schemas.microsoft.com/office/drawing/2015/06/chart">
                <c:ext xmlns:c16="http://schemas.microsoft.com/office/drawing/2014/chart" uri="{C3380CC4-5D6E-409C-BE32-E72D297353CC}">
                  <c16:uniqueId val="{00000002-4D45-492C-BD78-9F99F7D3415E}"/>
                </c:ext>
                <c:ext xmlns:c15="http://schemas.microsoft.com/office/drawing/2012/chart" uri="{CE6537A1-D6FC-4f65-9D91-7224C49458BB}">
                  <c15:spPr xmlns:c15="http://schemas.microsoft.com/office/drawing/2012/chart">
                    <a:prstGeom prst="rect">
                      <a:avLst/>
                    </a:prstGeom>
                  </c15:spPr>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EC"/>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GRF!$BK$41</c:f>
              <c:numCache>
                <c:formatCode>_(* #,##0.00_);_(* \(#,##0.00\);_(* "-"??_);_(@_)</c:formatCode>
                <c:ptCount val="1"/>
                <c:pt idx="0">
                  <c:v>109.66759109</c:v>
                </c:pt>
              </c:numCache>
              <c:extLst xmlns:c16r2="http://schemas.microsoft.com/office/drawing/2015/06/chart"/>
            </c:numRef>
          </c:val>
          <c:extLst xmlns:c16r2="http://schemas.microsoft.com/office/drawing/2015/06/chart">
            <c:ext xmlns:c16="http://schemas.microsoft.com/office/drawing/2014/chart" uri="{C3380CC4-5D6E-409C-BE32-E72D297353CC}">
              <c16:uniqueId val="{00000003-4D45-492C-BD78-9F99F7D3415E}"/>
            </c:ext>
          </c:extLst>
        </c:ser>
        <c:ser>
          <c:idx val="2"/>
          <c:order val="2"/>
          <c:tx>
            <c:strRef>
              <c:f>GRF!$BL$78</c:f>
              <c:strCache>
                <c:ptCount val="1"/>
                <c:pt idx="0">
                  <c:v>DEPRECIACIÓN</c:v>
                </c:pt>
              </c:strCache>
            </c:strRef>
          </c:tx>
          <c:spPr>
            <a:solidFill>
              <a:srgbClr val="00B0F0"/>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fld id="{97F7FB28-5F93-4E17-A6BA-839212CA83E9}" type="SERIESNAME">
                      <a:rPr lang="en-US" sz="1000" b="1" smtClean="0"/>
                      <a:pPr>
                        <a:defRPr sz="1000" b="1" i="0" u="none" strike="noStrike" kern="1200" baseline="0">
                          <a:solidFill>
                            <a:schemeClr val="bg1"/>
                          </a:solidFill>
                          <a:latin typeface="+mn-lt"/>
                          <a:ea typeface="+mn-ea"/>
                          <a:cs typeface="+mn-cs"/>
                        </a:defRPr>
                      </a:pPr>
                      <a:t>[NOMBRE DE LA SERIE]</a:t>
                    </a:fld>
                    <a:r>
                      <a:rPr lang="en-US" sz="1000" b="1" baseline="0" dirty="0"/>
                      <a:t> $38</a:t>
                    </a:r>
                  </a:p>
                </c:rich>
              </c:tx>
              <c:numFmt formatCode="&quot;$&quot;#,##0" sourceLinked="0"/>
              <c:spPr>
                <a:noFill/>
                <a:ln>
                  <a:noFill/>
                </a:ln>
                <a:effectLst/>
              </c:spPr>
              <c:showLegendKey val="0"/>
              <c:showVal val="1"/>
              <c:showCatName val="0"/>
              <c:showSerName val="1"/>
              <c:showPercent val="0"/>
              <c:showBubbleSize val="0"/>
              <c:separator> </c:separator>
              <c:extLst xmlns:c16r2="http://schemas.microsoft.com/office/drawing/2015/06/chart">
                <c:ext xmlns:c16="http://schemas.microsoft.com/office/drawing/2014/chart" uri="{C3380CC4-5D6E-409C-BE32-E72D297353CC}">
                  <c16:uniqueId val="{00000004-4D45-492C-BD78-9F99F7D3415E}"/>
                </c:ext>
                <c:ext xmlns:c15="http://schemas.microsoft.com/office/drawing/2012/chart" uri="{CE6537A1-D6FC-4f65-9D91-7224C49458BB}">
                  <c15:dlblFieldTable/>
                  <c15:showDataLabelsRange val="0"/>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EC"/>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GRF!$BK$78</c:f>
              <c:numCache>
                <c:formatCode>_(* #,##0.00_);_(* \(#,##0.00\);_(* "-"??_);_(@_)</c:formatCode>
                <c:ptCount val="1"/>
                <c:pt idx="0">
                  <c:v>86.844572529999965</c:v>
                </c:pt>
              </c:numCache>
              <c:extLst xmlns:c16r2="http://schemas.microsoft.com/office/drawing/2015/06/chart"/>
            </c:numRef>
          </c:val>
          <c:extLst xmlns:c16r2="http://schemas.microsoft.com/office/drawing/2015/06/chart">
            <c:ext xmlns:c16="http://schemas.microsoft.com/office/drawing/2014/chart" uri="{C3380CC4-5D6E-409C-BE32-E72D297353CC}">
              <c16:uniqueId val="{00000005-4D45-492C-BD78-9F99F7D3415E}"/>
            </c:ext>
          </c:extLst>
        </c:ser>
        <c:dLbls>
          <c:showLegendKey val="0"/>
          <c:showVal val="0"/>
          <c:showCatName val="0"/>
          <c:showSerName val="0"/>
          <c:showPercent val="0"/>
          <c:showBubbleSize val="0"/>
        </c:dLbls>
        <c:gapWidth val="150"/>
        <c:overlap val="100"/>
        <c:axId val="1961889008"/>
        <c:axId val="1961887376"/>
      </c:barChart>
      <c:catAx>
        <c:axId val="1961889008"/>
        <c:scaling>
          <c:orientation val="minMax"/>
        </c:scaling>
        <c:delete val="1"/>
        <c:axPos val="b"/>
        <c:numFmt formatCode="General" sourceLinked="1"/>
        <c:majorTickMark val="none"/>
        <c:minorTickMark val="none"/>
        <c:tickLblPos val="nextTo"/>
        <c:crossAx val="1961887376"/>
        <c:crosses val="autoZero"/>
        <c:auto val="1"/>
        <c:lblAlgn val="ctr"/>
        <c:lblOffset val="100"/>
        <c:noMultiLvlLbl val="0"/>
      </c:catAx>
      <c:valAx>
        <c:axId val="1961887376"/>
        <c:scaling>
          <c:orientation val="minMax"/>
        </c:scaling>
        <c:delete val="1"/>
        <c:axPos val="l"/>
        <c:numFmt formatCode="_(* #,##0.00_);_(* \(#,##0.00\);_(* &quot;-&quot;??_);_(@_)" sourceLinked="1"/>
        <c:majorTickMark val="none"/>
        <c:minorTickMark val="none"/>
        <c:tickLblPos val="nextTo"/>
        <c:crossAx val="1961889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2">
                    <a:lumMod val="10000"/>
                  </a:schemeClr>
                </a:solidFill>
                <a:latin typeface="Arial" panose="020B0604020202020204" pitchFamily="34" charset="0"/>
                <a:ea typeface="+mn-ea"/>
                <a:cs typeface="Arial" panose="020B0604020202020204" pitchFamily="34" charset="0"/>
              </a:defRPr>
            </a:pPr>
            <a:r>
              <a:rPr lang="es-EC" sz="1800" b="1" dirty="0">
                <a:solidFill>
                  <a:schemeClr val="bg2">
                    <a:lumMod val="10000"/>
                  </a:schemeClr>
                </a:solidFill>
                <a:latin typeface="Arial" panose="020B0604020202020204" pitchFamily="34" charset="0"/>
                <a:cs typeface="Arial" panose="020B0604020202020204" pitchFamily="34" charset="0"/>
              </a:rPr>
              <a:t>INGRESOS [millones-%]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title>
    <c:autoTitleDeleted val="0"/>
    <c:plotArea>
      <c:layout/>
      <c:doughnutChart>
        <c:varyColors val="1"/>
        <c:ser>
          <c:idx val="0"/>
          <c:order val="0"/>
          <c:dPt>
            <c:idx val="0"/>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1-71D5-4C63-8651-7B4B23B50C4D}"/>
              </c:ext>
            </c:extLst>
          </c:dPt>
          <c:dPt>
            <c:idx val="1"/>
            <c:bubble3D val="0"/>
            <c:spPr>
              <a:solidFill>
                <a:srgbClr val="FF6600"/>
              </a:solidFill>
              <a:ln w="19050">
                <a:solidFill>
                  <a:schemeClr val="lt1"/>
                </a:solidFill>
              </a:ln>
              <a:effectLst/>
            </c:spPr>
            <c:extLst xmlns:c16r2="http://schemas.microsoft.com/office/drawing/2015/06/chart">
              <c:ext xmlns:c16="http://schemas.microsoft.com/office/drawing/2014/chart" uri="{C3380CC4-5D6E-409C-BE32-E72D297353CC}">
                <c16:uniqueId val="{00000003-71D5-4C63-8651-7B4B23B50C4D}"/>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71D5-4C63-8651-7B4B23B50C4D}"/>
              </c:ext>
            </c:extLst>
          </c:dPt>
          <c:dLbls>
            <c:dLbl>
              <c:idx val="0"/>
              <c:layout>
                <c:manualLayout>
                  <c:x val="7.929165591312462E-2"/>
                  <c:y val="-5.1172284971762703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s-EC"/>
                </a:p>
              </c:txPr>
              <c:showLegendKey val="0"/>
              <c:showVal val="1"/>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1-71D5-4C63-8651-7B4B23B50C4D}"/>
                </c:ext>
                <c:ext xmlns:c15="http://schemas.microsoft.com/office/drawing/2012/chart" uri="{CE6537A1-D6FC-4f65-9D91-7224C49458BB}"/>
              </c:extLst>
            </c:dLbl>
            <c:dLbl>
              <c:idx val="1"/>
              <c:layout>
                <c:manualLayout>
                  <c:x val="-8.2926240692122788E-2"/>
                  <c:y val="3.624119146384120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6600"/>
                      </a:solidFill>
                      <a:latin typeface="+mn-lt"/>
                      <a:ea typeface="+mn-ea"/>
                      <a:cs typeface="+mn-cs"/>
                    </a:defRPr>
                  </a:pPr>
                  <a:endParaRPr lang="es-EC"/>
                </a:p>
              </c:txPr>
              <c:showLegendKey val="0"/>
              <c:showVal val="1"/>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3-71D5-4C63-8651-7B4B23B50C4D}"/>
                </c:ext>
                <c:ext xmlns:c15="http://schemas.microsoft.com/office/drawing/2012/chart" uri="{CE6537A1-D6FC-4f65-9D91-7224C49458BB}"/>
              </c:extLst>
            </c:dLbl>
            <c:dLbl>
              <c:idx val="2"/>
              <c:layout>
                <c:manualLayout>
                  <c:x val="0.15"/>
                  <c:y val="-3.7037037037037035E-2"/>
                </c:manualLayout>
              </c:layout>
              <c:showLegendKey val="0"/>
              <c:showVal val="1"/>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5-71D5-4C63-8651-7B4B23B50C4D}"/>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'ESTADO RESULTADOS (2)'!$BM$6:$BM$7</c:f>
              <c:strCache>
                <c:ptCount val="2"/>
                <c:pt idx="0">
                  <c:v>VENTAS</c:v>
                </c:pt>
                <c:pt idx="1">
                  <c:v>OTROS</c:v>
                </c:pt>
              </c:strCache>
            </c:strRef>
          </c:cat>
          <c:val>
            <c:numRef>
              <c:f>'ESTADO RESULTADOS (2)'!$BN$6:$BN$7</c:f>
              <c:numCache>
                <c:formatCode>_ "$"* #,##0_ ;_ "$"* \-#,##0_ ;_ "$"* "-"??_ ;_ @_ </c:formatCode>
                <c:ptCount val="2"/>
                <c:pt idx="0">
                  <c:v>368.04312276999997</c:v>
                </c:pt>
                <c:pt idx="1">
                  <c:v>21.840659940000002</c:v>
                </c:pt>
              </c:numCache>
            </c:numRef>
          </c:val>
          <c:extLst xmlns:c16r2="http://schemas.microsoft.com/office/drawing/2015/06/chart">
            <c:ext xmlns:c16="http://schemas.microsoft.com/office/drawing/2014/chart" uri="{C3380CC4-5D6E-409C-BE32-E72D297353CC}">
              <c16:uniqueId val="{00000006-71D5-4C63-8651-7B4B23B50C4D}"/>
            </c:ext>
          </c:extLst>
        </c:ser>
        <c:dLbls>
          <c:showLegendKey val="0"/>
          <c:showVal val="0"/>
          <c:showCatName val="0"/>
          <c:showSerName val="0"/>
          <c:showPercent val="0"/>
          <c:showBubbleSize val="0"/>
          <c:showLeaderLines val="1"/>
        </c:dLbls>
        <c:firstSliceAng val="81"/>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41310053089058"/>
          <c:y val="5.0925925925925923E-2"/>
          <c:w val="0.73934149494868062"/>
          <c:h val="0.8416746864975212"/>
        </c:manualLayout>
      </c:layout>
      <c:barChart>
        <c:barDir val="col"/>
        <c:grouping val="stacked"/>
        <c:varyColors val="0"/>
        <c:ser>
          <c:idx val="0"/>
          <c:order val="0"/>
          <c:tx>
            <c:strRef>
              <c:f>GRF!$BL$8</c:f>
              <c:strCache>
                <c:ptCount val="1"/>
                <c:pt idx="0">
                  <c:v> SIDECOM </c:v>
                </c:pt>
              </c:strCache>
            </c:strRef>
          </c:tx>
          <c:spPr>
            <a:solidFill>
              <a:srgbClr val="327AEE"/>
            </a:solidFill>
            <a:ln>
              <a:noFill/>
            </a:ln>
            <a:effectLst/>
          </c:spPr>
          <c:invertIfNegative val="0"/>
          <c:dLbls>
            <c:dLbl>
              <c:idx val="0"/>
              <c:layout>
                <c:manualLayout>
                  <c:x val="1.1134015557229662E-2"/>
                  <c:y val="-8.4875562720133283E-17"/>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r>
                      <a:rPr lang="en-US" b="1" dirty="0"/>
                      <a:t>VENTA ENERGÍA</a:t>
                    </a:r>
                    <a:r>
                      <a:rPr lang="en-US" b="1" baseline="0" dirty="0"/>
                      <a:t>
$</a:t>
                    </a:r>
                    <a:fld id="{F3E768C2-3728-42A3-9AA1-E7AE28A9E0C4}" type="VALUE">
                      <a:rPr lang="en-US" b="1" baseline="0" smtClean="0"/>
                      <a:pPr>
                        <a:defRPr sz="1200" b="1">
                          <a:solidFill>
                            <a:schemeClr val="bg1"/>
                          </a:solidFill>
                        </a:defRPr>
                      </a:pPr>
                      <a:t>[VALOR]</a:t>
                    </a:fld>
                    <a:endParaRPr lang="en-US" b="1" baseline="0" dirty="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EC"/>
                </a:p>
              </c:txPr>
              <c:showLegendKey val="0"/>
              <c:showVal val="1"/>
              <c:showCatName val="0"/>
              <c:showSerName val="1"/>
              <c:showPercent val="0"/>
              <c:showBubbleSize val="0"/>
              <c:separator>
</c:separator>
              <c:extLst xmlns:c16r2="http://schemas.microsoft.com/office/drawing/2015/06/chart">
                <c:ext xmlns:c16="http://schemas.microsoft.com/office/drawing/2014/chart" uri="{C3380CC4-5D6E-409C-BE32-E72D297353CC}">
                  <c16:uniqueId val="{00000000-FF2B-4A2A-A7F2-05AB303061A7}"/>
                </c:ext>
                <c:ext xmlns:c15="http://schemas.microsoft.com/office/drawing/2012/chart" uri="{CE6537A1-D6FC-4f65-9D91-7224C49458BB}">
                  <c15:layout>
                    <c:manualLayout>
                      <c:w val="0.46881628172975254"/>
                      <c:h val="0.2173148148148148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EC"/>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GRF!$BK$8</c:f>
              <c:numCache>
                <c:formatCode>_(* #,##0_);_(* \(#,##0\);_(* "-"??_);_(@_)</c:formatCode>
                <c:ptCount val="1"/>
                <c:pt idx="0">
                  <c:v>326.64693238000001</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FF2B-4A2A-A7F2-05AB303061A7}"/>
            </c:ext>
          </c:extLst>
        </c:ser>
        <c:ser>
          <c:idx val="1"/>
          <c:order val="1"/>
          <c:tx>
            <c:strRef>
              <c:f>GRF!$BL$9</c:f>
              <c:strCache>
                <c:ptCount val="1"/>
                <c:pt idx="0">
                  <c:v>MEM</c:v>
                </c:pt>
              </c:strCache>
            </c:strRef>
          </c:tx>
          <c:spPr>
            <a:solidFill>
              <a:srgbClr val="1054C2"/>
            </a:solidFill>
            <a:ln>
              <a:noFill/>
            </a:ln>
            <a:effectLst/>
          </c:spPr>
          <c:invertIfNegative val="0"/>
          <c:dLbls>
            <c:dLbl>
              <c:idx val="0"/>
              <c:layout>
                <c:manualLayout>
                  <c:x val="1.0943321908804857E-2"/>
                  <c:y val="-2.000109892985602E-8"/>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r>
                      <a:rPr lang="en-US" sz="1100" b="1" baseline="0" dirty="0"/>
                      <a:t>ENERGÍA GENERADA
$</a:t>
                    </a:r>
                    <a:fld id="{F1243F20-89D6-4ADF-B0C8-96D9241D599F}" type="VALUE">
                      <a:rPr lang="en-US" sz="1100" b="1" baseline="0" smtClean="0"/>
                      <a:pPr>
                        <a:defRPr sz="1100" b="1">
                          <a:solidFill>
                            <a:schemeClr val="bg1"/>
                          </a:solidFill>
                        </a:defRPr>
                      </a:pPr>
                      <a:t>[VALOR]</a:t>
                    </a:fld>
                    <a:endParaRPr lang="en-US" sz="1100" b="1" baseline="0" dirty="0"/>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EC"/>
                </a:p>
              </c:txPr>
              <c:showLegendKey val="0"/>
              <c:showVal val="1"/>
              <c:showCatName val="0"/>
              <c:showSerName val="1"/>
              <c:showPercent val="0"/>
              <c:showBubbleSize val="0"/>
              <c:separator>
</c:separator>
              <c:extLst xmlns:c16r2="http://schemas.microsoft.com/office/drawing/2015/06/chart">
                <c:ext xmlns:c16="http://schemas.microsoft.com/office/drawing/2014/chart" uri="{C3380CC4-5D6E-409C-BE32-E72D297353CC}">
                  <c16:uniqueId val="{00000002-FF2B-4A2A-A7F2-05AB303061A7}"/>
                </c:ext>
                <c:ext xmlns:c15="http://schemas.microsoft.com/office/drawing/2012/chart" uri="{CE6537A1-D6FC-4f65-9D91-7224C49458BB}">
                  <c15:layout>
                    <c:manualLayout>
                      <c:w val="0.43588616338922198"/>
                      <c:h val="0.2004166266644688"/>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EC"/>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GRF!$BK$9</c:f>
              <c:numCache>
                <c:formatCode>_(* #,##0_);_(* \(#,##0\);_(* "-"??_);_(@_)</c:formatCode>
                <c:ptCount val="1"/>
                <c:pt idx="0">
                  <c:v>22.957421010000001</c:v>
                </c:pt>
              </c:numCache>
              <c:extLst xmlns:c16r2="http://schemas.microsoft.com/office/drawing/2015/06/chart"/>
            </c:numRef>
          </c:val>
          <c:extLst xmlns:c16r2="http://schemas.microsoft.com/office/drawing/2015/06/chart">
            <c:ext xmlns:c16="http://schemas.microsoft.com/office/drawing/2014/chart" uri="{C3380CC4-5D6E-409C-BE32-E72D297353CC}">
              <c16:uniqueId val="{00000003-FF2B-4A2A-A7F2-05AB303061A7}"/>
            </c:ext>
          </c:extLst>
        </c:ser>
        <c:ser>
          <c:idx val="2"/>
          <c:order val="2"/>
          <c:tx>
            <c:strRef>
              <c:f>GRF!$BL$10</c:f>
              <c:strCache>
                <c:ptCount val="1"/>
                <c:pt idx="0">
                  <c:v>SAPG</c:v>
                </c:pt>
              </c:strCache>
            </c:strRef>
          </c:tx>
          <c:spPr>
            <a:solidFill>
              <a:schemeClr val="accent6">
                <a:lumMod val="75000"/>
              </a:schemeClr>
            </a:solidFill>
            <a:ln>
              <a:noFill/>
            </a:ln>
            <a:effectLst/>
          </c:spPr>
          <c:invertIfNegative val="0"/>
          <c:dPt>
            <c:idx val="0"/>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5-FF2B-4A2A-A7F2-05AB303061A7}"/>
              </c:ext>
            </c:extLst>
          </c:dPt>
          <c:dLbls>
            <c:dLbl>
              <c:idx val="0"/>
              <c:layout>
                <c:manualLayout>
                  <c:x val="3.0612461327695299E-3"/>
                  <c:y val="1.8404392331895628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03408000-D1E0-40A2-9133-7BD1733657A8}" type="SERIESNAME">
                      <a:rPr lang="en-US" b="1"/>
                      <a:pPr>
                        <a:defRPr sz="1400" b="1">
                          <a:solidFill>
                            <a:schemeClr val="bg1"/>
                          </a:solidFill>
                        </a:defRPr>
                      </a:pPr>
                      <a:t>[NOMBRE DE LA SERIE]</a:t>
                    </a:fld>
                    <a:r>
                      <a:rPr lang="en-US" b="1" baseline="0" dirty="0"/>
                      <a:t>
$</a:t>
                    </a:r>
                    <a:fld id="{7C20A3D2-9E86-4AD9-B7E6-2E88B827E0B8}" type="VALUE">
                      <a:rPr lang="en-US" b="1" baseline="0" smtClean="0"/>
                      <a:pPr>
                        <a:defRPr sz="1400" b="1">
                          <a:solidFill>
                            <a:schemeClr val="bg1"/>
                          </a:solidFill>
                        </a:defRPr>
                      </a:pPr>
                      <a:t>[VALOR]</a:t>
                    </a:fld>
                    <a:endParaRPr lang="en-US" b="1" baseline="0" dirty="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s-EC"/>
                </a:p>
              </c:txPr>
              <c:showLegendKey val="0"/>
              <c:showVal val="1"/>
              <c:showCatName val="0"/>
              <c:showSerName val="1"/>
              <c:showPercent val="0"/>
              <c:showBubbleSize val="0"/>
              <c:separator>
</c:separator>
              <c:extLst xmlns:c16r2="http://schemas.microsoft.com/office/drawing/2015/06/chart">
                <c:ext xmlns:c16="http://schemas.microsoft.com/office/drawing/2014/chart" uri="{C3380CC4-5D6E-409C-BE32-E72D297353CC}">
                  <c16:uniqueId val="{00000005-FF2B-4A2A-A7F2-05AB303061A7}"/>
                </c:ext>
                <c:ext xmlns:c15="http://schemas.microsoft.com/office/drawing/2012/chart" uri="{CE6537A1-D6FC-4f65-9D91-7224C49458BB}">
                  <c15:layout>
                    <c:manualLayout>
                      <c:w val="0.35036264474697776"/>
                      <c:h val="0.19968372601905976"/>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EC"/>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GRF!$BK$10</c:f>
              <c:numCache>
                <c:formatCode>_(* #,##0_);_(* \(#,##0\);_(* "-"??_);_(@_)</c:formatCode>
                <c:ptCount val="1"/>
                <c:pt idx="0">
                  <c:v>18.43876938</c:v>
                </c:pt>
              </c:numCache>
              <c:extLst xmlns:c16r2="http://schemas.microsoft.com/office/drawing/2015/06/chart"/>
            </c:numRef>
          </c:val>
          <c:extLst xmlns:c16r2="http://schemas.microsoft.com/office/drawing/2015/06/chart">
            <c:ext xmlns:c16="http://schemas.microsoft.com/office/drawing/2014/chart" uri="{C3380CC4-5D6E-409C-BE32-E72D297353CC}">
              <c16:uniqueId val="{00000006-FF2B-4A2A-A7F2-05AB303061A7}"/>
            </c:ext>
          </c:extLst>
        </c:ser>
        <c:dLbls>
          <c:showLegendKey val="0"/>
          <c:showVal val="0"/>
          <c:showCatName val="0"/>
          <c:showSerName val="0"/>
          <c:showPercent val="0"/>
          <c:showBubbleSize val="0"/>
        </c:dLbls>
        <c:gapWidth val="50"/>
        <c:overlap val="100"/>
        <c:axId val="1961886288"/>
        <c:axId val="1961892816"/>
      </c:barChart>
      <c:catAx>
        <c:axId val="1961886288"/>
        <c:scaling>
          <c:orientation val="minMax"/>
        </c:scaling>
        <c:delete val="1"/>
        <c:axPos val="b"/>
        <c:numFmt formatCode="General" sourceLinked="1"/>
        <c:majorTickMark val="none"/>
        <c:minorTickMark val="none"/>
        <c:tickLblPos val="nextTo"/>
        <c:crossAx val="1961892816"/>
        <c:crosses val="autoZero"/>
        <c:auto val="1"/>
        <c:lblAlgn val="ctr"/>
        <c:lblOffset val="100"/>
        <c:noMultiLvlLbl val="0"/>
      </c:catAx>
      <c:valAx>
        <c:axId val="1961892816"/>
        <c:scaling>
          <c:orientation val="minMax"/>
        </c:scaling>
        <c:delete val="1"/>
        <c:axPos val="l"/>
        <c:numFmt formatCode="_(* #,##0_);_(* \(#,##0\);_(* &quot;-&quot;??_);_(@_)" sourceLinked="1"/>
        <c:majorTickMark val="none"/>
        <c:minorTickMark val="none"/>
        <c:tickLblPos val="nextTo"/>
        <c:crossAx val="1961886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2">
                    <a:lumMod val="10000"/>
                  </a:schemeClr>
                </a:solidFill>
                <a:latin typeface="Arial" panose="020B0604020202020204" pitchFamily="34" charset="0"/>
                <a:ea typeface="+mn-ea"/>
                <a:cs typeface="Arial" panose="020B0604020202020204" pitchFamily="34" charset="0"/>
              </a:defRPr>
            </a:pPr>
            <a:r>
              <a:rPr lang="es-EC" sz="1800" b="1" dirty="0">
                <a:solidFill>
                  <a:schemeClr val="bg2">
                    <a:lumMod val="10000"/>
                  </a:schemeClr>
                </a:solidFill>
                <a:latin typeface="Arial" panose="020B0604020202020204" pitchFamily="34" charset="0"/>
                <a:cs typeface="Arial" panose="020B0604020202020204" pitchFamily="34" charset="0"/>
              </a:rPr>
              <a:t>ACTIVOS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title>
    <c:autoTitleDeleted val="0"/>
    <c:plotArea>
      <c:layout/>
      <c:doughnutChart>
        <c:varyColors val="1"/>
        <c:ser>
          <c:idx val="0"/>
          <c:order val="0"/>
          <c:dPt>
            <c:idx val="0"/>
            <c:bubble3D val="0"/>
            <c:spPr>
              <a:solidFill>
                <a:schemeClr val="accent5">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1359-4A9D-AF0B-94D9AAC4336F}"/>
              </c:ext>
            </c:extLst>
          </c:dPt>
          <c:dPt>
            <c:idx val="1"/>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3-1359-4A9D-AF0B-94D9AAC4336F}"/>
              </c:ext>
            </c:extLst>
          </c:dPt>
          <c:dLbls>
            <c:dLbl>
              <c:idx val="0"/>
              <c:layout>
                <c:manualLayout>
                  <c:x val="0.12777777777777777"/>
                  <c:y val="-7.4074074074074139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4472C4"/>
                        </a:solidFill>
                        <a:latin typeface="Arial" panose="020B0604020202020204" pitchFamily="34" charset="0"/>
                        <a:ea typeface="+mn-ea"/>
                        <a:cs typeface="Arial" panose="020B0604020202020204" pitchFamily="34" charset="0"/>
                      </a:defRPr>
                    </a:pPr>
                    <a:fld id="{86D47A82-2578-4683-BC1B-D6D60AFC109D}" type="CATEGORYNAME">
                      <a:rPr lang="en-US" sz="1600" b="1">
                        <a:solidFill>
                          <a:srgbClr val="4472C4"/>
                        </a:solidFill>
                        <a:latin typeface="Arial" panose="020B0604020202020204" pitchFamily="34" charset="0"/>
                        <a:cs typeface="Arial" panose="020B0604020202020204" pitchFamily="34" charset="0"/>
                      </a:rPr>
                      <a:pPr>
                        <a:defRPr sz="1600" b="1">
                          <a:solidFill>
                            <a:srgbClr val="4472C4"/>
                          </a:solidFill>
                          <a:latin typeface="Arial" panose="020B0604020202020204" pitchFamily="34" charset="0"/>
                          <a:cs typeface="Arial" panose="020B0604020202020204" pitchFamily="34" charset="0"/>
                        </a:defRPr>
                      </a:pPr>
                      <a:t>[NOMBRE DE CATEGORÍA]</a:t>
                    </a:fld>
                    <a:r>
                      <a:rPr lang="en-US" sz="1600" b="1" baseline="0" dirty="0">
                        <a:solidFill>
                          <a:srgbClr val="4472C4"/>
                        </a:solidFill>
                        <a:latin typeface="Arial" panose="020B0604020202020204" pitchFamily="34" charset="0"/>
                        <a:cs typeface="Arial" panose="020B0604020202020204" pitchFamily="34" charset="0"/>
                      </a:rPr>
                      <a:t>
$</a:t>
                    </a:r>
                    <a:fld id="{A014FBB0-BEA6-46C6-9EB6-140F27AF6A7C}" type="VALUE">
                      <a:rPr lang="en-US" sz="1600" b="1" baseline="0" smtClean="0">
                        <a:solidFill>
                          <a:srgbClr val="4472C4"/>
                        </a:solidFill>
                        <a:latin typeface="Arial" panose="020B0604020202020204" pitchFamily="34" charset="0"/>
                        <a:cs typeface="Arial" panose="020B0604020202020204" pitchFamily="34" charset="0"/>
                      </a:rPr>
                      <a:pPr>
                        <a:defRPr sz="1600" b="1">
                          <a:solidFill>
                            <a:srgbClr val="4472C4"/>
                          </a:solidFill>
                          <a:latin typeface="Arial" panose="020B0604020202020204" pitchFamily="34" charset="0"/>
                          <a:cs typeface="Arial" panose="020B0604020202020204" pitchFamily="34" charset="0"/>
                        </a:defRPr>
                      </a:pPr>
                      <a:t>[VALOR]</a:t>
                    </a:fld>
                    <a:r>
                      <a:rPr lang="en-US" sz="1600" b="1" baseline="0" dirty="0">
                        <a:solidFill>
                          <a:srgbClr val="4472C4"/>
                        </a:solidFill>
                        <a:latin typeface="Arial" panose="020B0604020202020204" pitchFamily="34" charset="0"/>
                        <a:cs typeface="Arial" panose="020B0604020202020204" pitchFamily="34" charset="0"/>
                      </a:rPr>
                      <a:t>
</a:t>
                    </a:r>
                    <a:fld id="{9DFD9ACA-6B44-45A7-A4C1-D4876BBA8AD8}" type="PERCENTAGE">
                      <a:rPr lang="en-US" sz="1600" b="1" baseline="0">
                        <a:solidFill>
                          <a:srgbClr val="4472C4"/>
                        </a:solidFill>
                        <a:latin typeface="Arial" panose="020B0604020202020204" pitchFamily="34" charset="0"/>
                        <a:cs typeface="Arial" panose="020B0604020202020204" pitchFamily="34" charset="0"/>
                      </a:rPr>
                      <a:pPr>
                        <a:defRPr sz="1600" b="1">
                          <a:solidFill>
                            <a:srgbClr val="4472C4"/>
                          </a:solidFill>
                          <a:latin typeface="Arial" panose="020B0604020202020204" pitchFamily="34" charset="0"/>
                          <a:cs typeface="Arial" panose="020B0604020202020204" pitchFamily="34" charset="0"/>
                        </a:defRPr>
                      </a:pPr>
                      <a:t>[PORCENTAJE]</a:t>
                    </a:fld>
                    <a:endParaRPr lang="en-US" sz="1600" b="1" baseline="0" dirty="0">
                      <a:solidFill>
                        <a:srgbClr val="4472C4"/>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4472C4"/>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1359-4A9D-AF0B-94D9AAC4336F}"/>
                </c:ext>
                <c:ext xmlns:c15="http://schemas.microsoft.com/office/drawing/2012/chart" uri="{CE6537A1-D6FC-4f65-9D91-7224C49458BB}">
                  <c15:layout>
                    <c:manualLayout>
                      <c:w val="0.25619444444444445"/>
                      <c:h val="0.312037037037037"/>
                    </c:manualLayout>
                  </c15:layout>
                  <c15:dlblFieldTable/>
                  <c15:showDataLabelsRange val="0"/>
                </c:ext>
              </c:extLst>
            </c:dLbl>
            <c:dLbl>
              <c:idx val="1"/>
              <c:layout>
                <c:manualLayout>
                  <c:x val="-0.16111111111111112"/>
                  <c:y val="-4.6296296296296294E-3"/>
                </c:manualLayout>
              </c:layout>
              <c:tx>
                <c:rich>
                  <a:bodyPr/>
                  <a:lstStyle/>
                  <a:p>
                    <a:fld id="{AE0230A1-E73F-46FE-9996-3D204AA97543}" type="CATEGORYNAME">
                      <a:rPr lang="en-US" sz="1400" b="1">
                        <a:solidFill>
                          <a:srgbClr val="002060"/>
                        </a:solidFill>
                      </a:rPr>
                      <a:pPr/>
                      <a:t>[NOMBRE DE CATEGORÍA]</a:t>
                    </a:fld>
                    <a:r>
                      <a:rPr lang="en-US" sz="1400" b="1" baseline="0" dirty="0">
                        <a:solidFill>
                          <a:srgbClr val="002060"/>
                        </a:solidFill>
                      </a:rPr>
                      <a:t>
$</a:t>
                    </a:r>
                    <a:fld id="{00B24A3D-2F7C-488B-A0EF-3E35C0B6A661}" type="VALUE">
                      <a:rPr lang="en-US" sz="1400" b="1" baseline="0" smtClean="0">
                        <a:solidFill>
                          <a:srgbClr val="002060"/>
                        </a:solidFill>
                      </a:rPr>
                      <a:pPr/>
                      <a:t>[VALOR]</a:t>
                    </a:fld>
                    <a:r>
                      <a:rPr lang="en-US" sz="1400" b="1" baseline="0" dirty="0">
                        <a:solidFill>
                          <a:srgbClr val="002060"/>
                        </a:solidFill>
                      </a:rPr>
                      <a:t>
</a:t>
                    </a:r>
                    <a:fld id="{9C98D65F-164E-4D25-9666-3FA852AF2810}" type="PERCENTAGE">
                      <a:rPr lang="en-US" sz="1400" b="1" baseline="0">
                        <a:solidFill>
                          <a:srgbClr val="002060"/>
                        </a:solidFill>
                      </a:rPr>
                      <a:pPr/>
                      <a:t>[PORCENTAJE]</a:t>
                    </a:fld>
                    <a:endParaRPr lang="en-US" sz="1400" b="1" baseline="0" dirty="0">
                      <a:solidFill>
                        <a:srgbClr val="002060"/>
                      </a:solidFill>
                    </a:endParaRPr>
                  </a:p>
                </c:rich>
              </c:tx>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1359-4A9D-AF0B-94D9AAC4336F}"/>
                </c:ext>
                <c:ext xmlns:c15="http://schemas.microsoft.com/office/drawing/2012/chart" uri="{CE6537A1-D6FC-4f65-9D91-7224C49458BB}">
                  <c15:layout>
                    <c:manualLayout>
                      <c:w val="0.22195822397200349"/>
                      <c:h val="0.38657407407407407"/>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Hoja1!$A$2:$A$3</c:f>
              <c:strCache>
                <c:ptCount val="2"/>
                <c:pt idx="0">
                  <c:v>Corrientes</c:v>
                </c:pt>
                <c:pt idx="1">
                  <c:v>No corrientes</c:v>
                </c:pt>
              </c:strCache>
            </c:strRef>
          </c:cat>
          <c:val>
            <c:numRef>
              <c:f>Hoja1!$B$2:$B$3</c:f>
              <c:numCache>
                <c:formatCode>General</c:formatCode>
                <c:ptCount val="2"/>
                <c:pt idx="0">
                  <c:v>495.8</c:v>
                </c:pt>
                <c:pt idx="1">
                  <c:v>864.7</c:v>
                </c:pt>
              </c:numCache>
            </c:numRef>
          </c:val>
          <c:extLst xmlns:c16r2="http://schemas.microsoft.com/office/drawing/2015/06/chart">
            <c:ext xmlns:c16="http://schemas.microsoft.com/office/drawing/2014/chart" uri="{C3380CC4-5D6E-409C-BE32-E72D297353CC}">
              <c16:uniqueId val="{00000004-1359-4A9D-AF0B-94D9AAC4336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2">
                    <a:lumMod val="10000"/>
                  </a:schemeClr>
                </a:solidFill>
                <a:latin typeface="Arial" panose="020B0604020202020204" pitchFamily="34" charset="0"/>
                <a:ea typeface="+mn-ea"/>
                <a:cs typeface="Arial" panose="020B0604020202020204" pitchFamily="34" charset="0"/>
              </a:defRPr>
            </a:pPr>
            <a:r>
              <a:rPr lang="es-EC" sz="1800" b="1" dirty="0">
                <a:solidFill>
                  <a:schemeClr val="bg2">
                    <a:lumMod val="10000"/>
                  </a:schemeClr>
                </a:solidFill>
                <a:latin typeface="Arial" panose="020B0604020202020204" pitchFamily="34" charset="0"/>
                <a:cs typeface="Arial" panose="020B0604020202020204" pitchFamily="34" charset="0"/>
              </a:rPr>
              <a:t>PASIVOS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title>
    <c:autoTitleDeleted val="0"/>
    <c:plotArea>
      <c:layout/>
      <c:doughnutChart>
        <c:varyColors val="1"/>
        <c:ser>
          <c:idx val="0"/>
          <c:order val="0"/>
          <c:dPt>
            <c:idx val="0"/>
            <c:bubble3D val="0"/>
            <c:spPr>
              <a:solidFill>
                <a:schemeClr val="accent5">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0EF1-4041-97A4-215C915C1EBD}"/>
              </c:ext>
            </c:extLst>
          </c:dPt>
          <c:dPt>
            <c:idx val="1"/>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3-0EF1-4041-97A4-215C915C1EBD}"/>
              </c:ext>
            </c:extLst>
          </c:dPt>
          <c:dLbls>
            <c:dLbl>
              <c:idx val="0"/>
              <c:layout>
                <c:manualLayout>
                  <c:x val="0.16249999999999987"/>
                  <c:y val="-7.4074074074074125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327AEE"/>
                        </a:solidFill>
                        <a:latin typeface="Arial" panose="020B0604020202020204" pitchFamily="34" charset="0"/>
                        <a:ea typeface="+mn-ea"/>
                        <a:cs typeface="Arial" panose="020B0604020202020204" pitchFamily="34" charset="0"/>
                      </a:defRPr>
                    </a:pPr>
                    <a:fld id="{76D0B3ED-11A6-4FBB-A328-FDF42396A7D5}" type="CATEGORYNAME">
                      <a:rPr lang="en-US" sz="1600" b="1">
                        <a:solidFill>
                          <a:srgbClr val="327AEE"/>
                        </a:solidFill>
                        <a:latin typeface="Arial" panose="020B0604020202020204" pitchFamily="34" charset="0"/>
                        <a:cs typeface="Arial" panose="020B0604020202020204" pitchFamily="34" charset="0"/>
                      </a:rPr>
                      <a:pPr>
                        <a:defRPr sz="1600" b="1">
                          <a:solidFill>
                            <a:srgbClr val="327AEE"/>
                          </a:solidFill>
                          <a:latin typeface="Arial" panose="020B0604020202020204" pitchFamily="34" charset="0"/>
                          <a:cs typeface="Arial" panose="020B0604020202020204" pitchFamily="34" charset="0"/>
                        </a:defRPr>
                      </a:pPr>
                      <a:t>[NOMBRE DE CATEGORÍA]</a:t>
                    </a:fld>
                    <a:endParaRPr lang="en-US" sz="1600" b="1" baseline="0" dirty="0">
                      <a:solidFill>
                        <a:srgbClr val="327AEE"/>
                      </a:solidFill>
                      <a:latin typeface="Arial" panose="020B0604020202020204" pitchFamily="34" charset="0"/>
                      <a:cs typeface="Arial" panose="020B0604020202020204" pitchFamily="34" charset="0"/>
                    </a:endParaRPr>
                  </a:p>
                  <a:p>
                    <a:pPr>
                      <a:defRPr sz="1600" b="1">
                        <a:solidFill>
                          <a:srgbClr val="327AEE"/>
                        </a:solidFill>
                        <a:latin typeface="Arial" panose="020B0604020202020204" pitchFamily="34" charset="0"/>
                        <a:cs typeface="Arial" panose="020B0604020202020204" pitchFamily="34" charset="0"/>
                      </a:defRPr>
                    </a:pPr>
                    <a:r>
                      <a:rPr lang="en-US" sz="1600" b="1" dirty="0">
                        <a:solidFill>
                          <a:srgbClr val="327AEE"/>
                        </a:solidFill>
                        <a:latin typeface="Arial" panose="020B0604020202020204" pitchFamily="34" charset="0"/>
                        <a:cs typeface="Arial" panose="020B0604020202020204" pitchFamily="34" charset="0"/>
                      </a:rPr>
                      <a:t>$</a:t>
                    </a:r>
                    <a:fld id="{E623CE44-A8EF-408C-98C7-49DF0A8E4EA4}" type="VALUE">
                      <a:rPr lang="en-US" sz="1600" b="1" smtClean="0">
                        <a:solidFill>
                          <a:srgbClr val="327AEE"/>
                        </a:solidFill>
                        <a:latin typeface="Arial" panose="020B0604020202020204" pitchFamily="34" charset="0"/>
                        <a:cs typeface="Arial" panose="020B0604020202020204" pitchFamily="34" charset="0"/>
                      </a:rPr>
                      <a:pPr>
                        <a:defRPr sz="1600" b="1">
                          <a:solidFill>
                            <a:srgbClr val="327AEE"/>
                          </a:solidFill>
                          <a:latin typeface="Arial" panose="020B0604020202020204" pitchFamily="34" charset="0"/>
                          <a:cs typeface="Arial" panose="020B0604020202020204" pitchFamily="34" charset="0"/>
                        </a:defRPr>
                      </a:pPr>
                      <a:t>[VALOR]</a:t>
                    </a:fld>
                    <a:endParaRPr lang="en-US" sz="1600" b="1" baseline="0" dirty="0">
                      <a:solidFill>
                        <a:srgbClr val="327AEE"/>
                      </a:solidFill>
                      <a:latin typeface="Arial" panose="020B0604020202020204" pitchFamily="34" charset="0"/>
                      <a:cs typeface="Arial" panose="020B0604020202020204" pitchFamily="34" charset="0"/>
                    </a:endParaRPr>
                  </a:p>
                  <a:p>
                    <a:pPr>
                      <a:defRPr sz="1600" b="1">
                        <a:solidFill>
                          <a:srgbClr val="327AEE"/>
                        </a:solidFill>
                        <a:latin typeface="Arial" panose="020B0604020202020204" pitchFamily="34" charset="0"/>
                        <a:cs typeface="Arial" panose="020B0604020202020204" pitchFamily="34" charset="0"/>
                      </a:defRPr>
                    </a:pPr>
                    <a:fld id="{A56455DB-83B9-4796-BA0C-1BC12E28AA5E}" type="PERCENTAGE">
                      <a:rPr lang="en-US" sz="1600" b="1">
                        <a:solidFill>
                          <a:srgbClr val="327AEE"/>
                        </a:solidFill>
                        <a:latin typeface="Arial" panose="020B0604020202020204" pitchFamily="34" charset="0"/>
                        <a:cs typeface="Arial" panose="020B0604020202020204" pitchFamily="34" charset="0"/>
                      </a:rPr>
                      <a:pPr>
                        <a:defRPr sz="1600" b="1">
                          <a:solidFill>
                            <a:srgbClr val="327AEE"/>
                          </a:solidFill>
                          <a:latin typeface="Arial" panose="020B0604020202020204" pitchFamily="34" charset="0"/>
                          <a:cs typeface="Arial" panose="020B0604020202020204" pitchFamily="34" charset="0"/>
                        </a:defRPr>
                      </a:pPr>
                      <a:t>[PORCENTAJE]</a:t>
                    </a:fld>
                    <a:endParaRPr lang="es-EC"/>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327AEE"/>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1-0EF1-4041-97A4-215C915C1EBD}"/>
                </c:ext>
                <c:ext xmlns:c15="http://schemas.microsoft.com/office/drawing/2012/chart" uri="{CE6537A1-D6FC-4f65-9D91-7224C49458BB}">
                  <c15:layout>
                    <c:manualLayout>
                      <c:w val="0.25341666666666662"/>
                      <c:h val="0.312037037037037"/>
                    </c:manualLayout>
                  </c15:layout>
                  <c15:dlblFieldTable/>
                  <c15:showDataLabelsRange val="0"/>
                </c:ext>
              </c:extLst>
            </c:dLbl>
            <c:dLbl>
              <c:idx val="1"/>
              <c:layout>
                <c:manualLayout>
                  <c:x val="-0.2361111111111111"/>
                  <c:y val="-3.7037037037037035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fld id="{606E1009-96B1-482B-8D75-820AE7114C3A}" type="CATEGORYNAME">
                      <a:rPr lang="en-US" sz="1600" b="1">
                        <a:solidFill>
                          <a:srgbClr val="002060"/>
                        </a:solidFill>
                        <a:latin typeface="Arial" panose="020B0604020202020204" pitchFamily="34" charset="0"/>
                        <a:cs typeface="Arial" panose="020B0604020202020204" pitchFamily="34" charset="0"/>
                      </a:rPr>
                      <a:pPr>
                        <a:defRPr sz="1600" b="1">
                          <a:solidFill>
                            <a:srgbClr val="002060"/>
                          </a:solidFill>
                          <a:latin typeface="Arial" panose="020B0604020202020204" pitchFamily="34" charset="0"/>
                          <a:cs typeface="Arial" panose="020B0604020202020204" pitchFamily="34" charset="0"/>
                        </a:defRPr>
                      </a:pPr>
                      <a:t>[NOMBRE DE CATEGORÍA]</a:t>
                    </a:fld>
                    <a:endParaRPr lang="en-US" sz="1600" b="1" baseline="0" dirty="0">
                      <a:solidFill>
                        <a:srgbClr val="002060"/>
                      </a:solidFill>
                      <a:latin typeface="Arial" panose="020B0604020202020204" pitchFamily="34" charset="0"/>
                      <a:cs typeface="Arial" panose="020B0604020202020204" pitchFamily="34" charset="0"/>
                    </a:endParaRPr>
                  </a:p>
                  <a:p>
                    <a:pPr>
                      <a:defRPr sz="1600" b="1">
                        <a:solidFill>
                          <a:srgbClr val="002060"/>
                        </a:solidFill>
                        <a:latin typeface="Arial" panose="020B0604020202020204" pitchFamily="34" charset="0"/>
                        <a:cs typeface="Arial" panose="020B0604020202020204" pitchFamily="34" charset="0"/>
                      </a:defRPr>
                    </a:pPr>
                    <a:r>
                      <a:rPr lang="en-US" sz="1600" b="1" dirty="0">
                        <a:solidFill>
                          <a:srgbClr val="002060"/>
                        </a:solidFill>
                        <a:latin typeface="Arial" panose="020B0604020202020204" pitchFamily="34" charset="0"/>
                        <a:cs typeface="Arial" panose="020B0604020202020204" pitchFamily="34" charset="0"/>
                      </a:rPr>
                      <a:t>$</a:t>
                    </a:r>
                    <a:fld id="{545C957E-5A8F-4CE8-AE03-BE5B327E1E1F}" type="VALUE">
                      <a:rPr lang="en-US" sz="1600" b="1" smtClean="0">
                        <a:solidFill>
                          <a:srgbClr val="002060"/>
                        </a:solidFill>
                        <a:latin typeface="Arial" panose="020B0604020202020204" pitchFamily="34" charset="0"/>
                        <a:cs typeface="Arial" panose="020B0604020202020204" pitchFamily="34" charset="0"/>
                      </a:rPr>
                      <a:pPr>
                        <a:defRPr sz="1600" b="1">
                          <a:solidFill>
                            <a:srgbClr val="002060"/>
                          </a:solidFill>
                          <a:latin typeface="Arial" panose="020B0604020202020204" pitchFamily="34" charset="0"/>
                          <a:cs typeface="Arial" panose="020B0604020202020204" pitchFamily="34" charset="0"/>
                        </a:defRPr>
                      </a:pPr>
                      <a:t>[VALOR]</a:t>
                    </a:fld>
                    <a:endParaRPr lang="en-US" sz="1600" b="1" baseline="0" dirty="0">
                      <a:solidFill>
                        <a:srgbClr val="002060"/>
                      </a:solidFill>
                      <a:latin typeface="Arial" panose="020B0604020202020204" pitchFamily="34" charset="0"/>
                      <a:cs typeface="Arial" panose="020B0604020202020204" pitchFamily="34" charset="0"/>
                    </a:endParaRPr>
                  </a:p>
                  <a:p>
                    <a:pPr>
                      <a:defRPr sz="1600" b="1">
                        <a:solidFill>
                          <a:srgbClr val="002060"/>
                        </a:solidFill>
                        <a:latin typeface="Arial" panose="020B0604020202020204" pitchFamily="34" charset="0"/>
                        <a:cs typeface="Arial" panose="020B0604020202020204" pitchFamily="34" charset="0"/>
                      </a:defRPr>
                    </a:pPr>
                    <a:fld id="{E1C11D4F-C062-4350-AC90-B3E152703E70}" type="PERCENTAGE">
                      <a:rPr lang="en-US" sz="1600" b="1">
                        <a:solidFill>
                          <a:srgbClr val="002060"/>
                        </a:solidFill>
                        <a:latin typeface="Arial" panose="020B0604020202020204" pitchFamily="34" charset="0"/>
                        <a:cs typeface="Arial" panose="020B0604020202020204" pitchFamily="34" charset="0"/>
                      </a:rPr>
                      <a:pPr>
                        <a:defRPr sz="1600" b="1">
                          <a:solidFill>
                            <a:srgbClr val="002060"/>
                          </a:solidFill>
                          <a:latin typeface="Arial" panose="020B0604020202020204" pitchFamily="34" charset="0"/>
                          <a:cs typeface="Arial" panose="020B0604020202020204" pitchFamily="34" charset="0"/>
                        </a:defRPr>
                      </a:pPr>
                      <a:t>[PORCENTAJE]</a:t>
                    </a:fld>
                    <a:endParaRPr lang="es-EC"/>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3-0EF1-4041-97A4-215C915C1EBD}"/>
                </c:ext>
                <c:ext xmlns:c15="http://schemas.microsoft.com/office/drawing/2012/chart" uri="{CE6537A1-D6FC-4f65-9D91-7224C49458BB}">
                  <c15:layout>
                    <c:manualLayout>
                      <c:w val="0.25529155730533681"/>
                      <c:h val="0.38657407407407407"/>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showLeaderLines val="0"/>
            <c:extLst xmlns:c16r2="http://schemas.microsoft.com/office/drawing/2015/06/chart">
              <c:ext xmlns:c15="http://schemas.microsoft.com/office/drawing/2012/chart" uri="{CE6537A1-D6FC-4f65-9D91-7224C49458BB}"/>
            </c:extLst>
          </c:dLbls>
          <c:cat>
            <c:strRef>
              <c:f>Hoja1!$A$6:$A$7</c:f>
              <c:strCache>
                <c:ptCount val="2"/>
                <c:pt idx="0">
                  <c:v>Corrientes</c:v>
                </c:pt>
                <c:pt idx="1">
                  <c:v>No corrientes</c:v>
                </c:pt>
              </c:strCache>
            </c:strRef>
          </c:cat>
          <c:val>
            <c:numRef>
              <c:f>Hoja1!$B$6:$B$7</c:f>
              <c:numCache>
                <c:formatCode>General</c:formatCode>
                <c:ptCount val="2"/>
                <c:pt idx="0">
                  <c:v>61.7</c:v>
                </c:pt>
                <c:pt idx="1">
                  <c:v>252.6</c:v>
                </c:pt>
              </c:numCache>
            </c:numRef>
          </c:val>
          <c:extLst xmlns:c16r2="http://schemas.microsoft.com/office/drawing/2015/06/chart">
            <c:ext xmlns:c16="http://schemas.microsoft.com/office/drawing/2014/chart" uri="{C3380CC4-5D6E-409C-BE32-E72D297353CC}">
              <c16:uniqueId val="{00000004-0EF1-4041-97A4-215C915C1EBD}"/>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2">
                    <a:lumMod val="10000"/>
                  </a:schemeClr>
                </a:solidFill>
                <a:latin typeface="Arial" panose="020B0604020202020204" pitchFamily="34" charset="0"/>
                <a:ea typeface="+mn-ea"/>
                <a:cs typeface="Arial" panose="020B0604020202020204" pitchFamily="34" charset="0"/>
              </a:defRPr>
            </a:pPr>
            <a:r>
              <a:rPr lang="es-EC" sz="1800" b="1" dirty="0">
                <a:solidFill>
                  <a:schemeClr val="bg2">
                    <a:lumMod val="10000"/>
                  </a:schemeClr>
                </a:solidFill>
                <a:latin typeface="Arial" panose="020B0604020202020204" pitchFamily="34" charset="0"/>
                <a:cs typeface="Arial" panose="020B0604020202020204" pitchFamily="34" charset="0"/>
              </a:rPr>
              <a:t>PATRIMONIO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title>
    <c:autoTitleDeleted val="0"/>
    <c:plotArea>
      <c:layout/>
      <c:doughnutChart>
        <c:varyColors val="1"/>
        <c:ser>
          <c:idx val="0"/>
          <c:order val="0"/>
          <c:dPt>
            <c:idx val="0"/>
            <c:bubble3D val="0"/>
            <c:spPr>
              <a:solidFill>
                <a:srgbClr val="FF6600"/>
              </a:solidFill>
              <a:ln w="19050">
                <a:solidFill>
                  <a:schemeClr val="lt1"/>
                </a:solidFill>
              </a:ln>
              <a:effectLst/>
            </c:spPr>
            <c:extLst xmlns:c16r2="http://schemas.microsoft.com/office/drawing/2015/06/chart">
              <c:ext xmlns:c16="http://schemas.microsoft.com/office/drawing/2014/chart" uri="{C3380CC4-5D6E-409C-BE32-E72D297353CC}">
                <c16:uniqueId val="{00000001-83AE-414A-97C3-61ECF3253CA3}"/>
              </c:ext>
            </c:extLst>
          </c:dPt>
          <c:dPt>
            <c:idx val="1"/>
            <c:bubble3D val="0"/>
            <c:spPr>
              <a:solidFill>
                <a:schemeClr val="bg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83AE-414A-97C3-61ECF3253CA3}"/>
              </c:ext>
            </c:extLst>
          </c:dPt>
          <c:dPt>
            <c:idx val="2"/>
            <c:bubble3D val="0"/>
            <c:spPr>
              <a:solidFill>
                <a:srgbClr val="00B0F0"/>
              </a:solidFill>
              <a:ln w="19050">
                <a:solidFill>
                  <a:schemeClr val="lt1"/>
                </a:solidFill>
              </a:ln>
              <a:effectLst/>
            </c:spPr>
            <c:extLst xmlns:c16r2="http://schemas.microsoft.com/office/drawing/2015/06/chart">
              <c:ext xmlns:c16="http://schemas.microsoft.com/office/drawing/2014/chart" uri="{C3380CC4-5D6E-409C-BE32-E72D297353CC}">
                <c16:uniqueId val="{00000005-83AE-414A-97C3-61ECF3253CA3}"/>
              </c:ext>
            </c:extLst>
          </c:dPt>
          <c:dPt>
            <c:idx val="3"/>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7-83AE-414A-97C3-61ECF3253CA3}"/>
              </c:ext>
            </c:extLst>
          </c:dPt>
          <c:dLbls>
            <c:dLbl>
              <c:idx val="0"/>
              <c:layout>
                <c:manualLayout>
                  <c:x val="0.10833333333333323"/>
                  <c:y val="-0.10185185185185189"/>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accent2">
                            <a:lumMod val="50000"/>
                          </a:schemeClr>
                        </a:solidFill>
                        <a:latin typeface="Arial" panose="020B0604020202020204" pitchFamily="34" charset="0"/>
                        <a:ea typeface="+mn-ea"/>
                        <a:cs typeface="Arial" panose="020B0604020202020204" pitchFamily="34" charset="0"/>
                      </a:defRPr>
                    </a:pPr>
                    <a:fld id="{21FF409A-7D55-4F67-9957-6098E8FCB6B1}" type="CATEGORYNAME">
                      <a:rPr lang="en-US" sz="1400" b="1">
                        <a:solidFill>
                          <a:schemeClr val="accent2">
                            <a:lumMod val="50000"/>
                          </a:schemeClr>
                        </a:solidFill>
                        <a:latin typeface="Arial" panose="020B0604020202020204" pitchFamily="34" charset="0"/>
                        <a:cs typeface="Arial" panose="020B0604020202020204" pitchFamily="34" charset="0"/>
                      </a:rPr>
                      <a:pPr>
                        <a:defRPr sz="1400" b="1">
                          <a:solidFill>
                            <a:schemeClr val="accent2">
                              <a:lumMod val="50000"/>
                            </a:schemeClr>
                          </a:solidFill>
                          <a:latin typeface="Arial" panose="020B0604020202020204" pitchFamily="34" charset="0"/>
                          <a:cs typeface="Arial" panose="020B0604020202020204" pitchFamily="34" charset="0"/>
                        </a:defRPr>
                      </a:pPr>
                      <a:t>[NOMBRE DE CATEGORÍA]</a:t>
                    </a:fld>
                    <a:endParaRPr lang="en-US" sz="1400" b="1" baseline="0" dirty="0">
                      <a:solidFill>
                        <a:schemeClr val="accent2">
                          <a:lumMod val="50000"/>
                        </a:schemeClr>
                      </a:solidFill>
                      <a:latin typeface="Arial" panose="020B0604020202020204" pitchFamily="34" charset="0"/>
                      <a:cs typeface="Arial" panose="020B0604020202020204" pitchFamily="34" charset="0"/>
                    </a:endParaRPr>
                  </a:p>
                  <a:p>
                    <a:pPr>
                      <a:defRPr sz="1400" b="1">
                        <a:solidFill>
                          <a:schemeClr val="accent2">
                            <a:lumMod val="50000"/>
                          </a:schemeClr>
                        </a:solidFill>
                        <a:latin typeface="Arial" panose="020B0604020202020204" pitchFamily="34" charset="0"/>
                        <a:cs typeface="Arial" panose="020B0604020202020204" pitchFamily="34" charset="0"/>
                      </a:defRPr>
                    </a:pPr>
                    <a:r>
                      <a:rPr lang="en-US" sz="1400" b="1" dirty="0">
                        <a:solidFill>
                          <a:schemeClr val="accent2">
                            <a:lumMod val="50000"/>
                          </a:schemeClr>
                        </a:solidFill>
                        <a:latin typeface="Arial" panose="020B0604020202020204" pitchFamily="34" charset="0"/>
                        <a:cs typeface="Arial" panose="020B0604020202020204" pitchFamily="34" charset="0"/>
                      </a:rPr>
                      <a:t>$</a:t>
                    </a:r>
                    <a:fld id="{A06D06E3-A43A-4A48-A190-D6385B39745F}" type="VALUE">
                      <a:rPr lang="en-US" sz="1400" b="1" smtClean="0">
                        <a:solidFill>
                          <a:schemeClr val="accent2">
                            <a:lumMod val="50000"/>
                          </a:schemeClr>
                        </a:solidFill>
                        <a:latin typeface="Arial" panose="020B0604020202020204" pitchFamily="34" charset="0"/>
                        <a:cs typeface="Arial" panose="020B0604020202020204" pitchFamily="34" charset="0"/>
                      </a:rPr>
                      <a:pPr>
                        <a:defRPr sz="1400" b="1">
                          <a:solidFill>
                            <a:schemeClr val="accent2">
                              <a:lumMod val="50000"/>
                            </a:schemeClr>
                          </a:solidFill>
                          <a:latin typeface="Arial" panose="020B0604020202020204" pitchFamily="34" charset="0"/>
                          <a:cs typeface="Arial" panose="020B0604020202020204" pitchFamily="34" charset="0"/>
                        </a:defRPr>
                      </a:pPr>
                      <a:t>[VALOR]</a:t>
                    </a:fld>
                    <a:endParaRPr lang="en-US" sz="1400" b="1" baseline="0" dirty="0">
                      <a:solidFill>
                        <a:schemeClr val="accent2">
                          <a:lumMod val="50000"/>
                        </a:schemeClr>
                      </a:solidFill>
                      <a:latin typeface="Arial" panose="020B0604020202020204" pitchFamily="34" charset="0"/>
                      <a:cs typeface="Arial" panose="020B0604020202020204" pitchFamily="34" charset="0"/>
                    </a:endParaRPr>
                  </a:p>
                  <a:p>
                    <a:pPr>
                      <a:defRPr sz="1400" b="1">
                        <a:solidFill>
                          <a:schemeClr val="accent2">
                            <a:lumMod val="50000"/>
                          </a:schemeClr>
                        </a:solidFill>
                        <a:latin typeface="Arial" panose="020B0604020202020204" pitchFamily="34" charset="0"/>
                        <a:cs typeface="Arial" panose="020B0604020202020204" pitchFamily="34" charset="0"/>
                      </a:defRPr>
                    </a:pPr>
                    <a:fld id="{1BBB9232-6BB3-40AA-9431-05B383A31616}" type="PERCENTAGE">
                      <a:rPr lang="en-US" sz="1400" b="1">
                        <a:solidFill>
                          <a:schemeClr val="accent2">
                            <a:lumMod val="50000"/>
                          </a:schemeClr>
                        </a:solidFill>
                        <a:latin typeface="Arial" panose="020B0604020202020204" pitchFamily="34" charset="0"/>
                        <a:cs typeface="Arial" panose="020B0604020202020204" pitchFamily="34" charset="0"/>
                      </a:rPr>
                      <a:pPr>
                        <a:defRPr sz="1400" b="1">
                          <a:solidFill>
                            <a:schemeClr val="accent2">
                              <a:lumMod val="50000"/>
                            </a:schemeClr>
                          </a:solidFill>
                          <a:latin typeface="Arial" panose="020B0604020202020204" pitchFamily="34" charset="0"/>
                          <a:cs typeface="Arial" panose="020B0604020202020204" pitchFamily="34" charset="0"/>
                        </a:defRPr>
                      </a:pPr>
                      <a:t>[PORCENTAJE]</a:t>
                    </a:fld>
                    <a:endParaRPr lang="es-EC"/>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50000"/>
                        </a:schemeClr>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1-83AE-414A-97C3-61ECF3253CA3}"/>
                </c:ext>
                <c:ext xmlns:c15="http://schemas.microsoft.com/office/drawing/2012/chart" uri="{CE6537A1-D6FC-4f65-9D91-7224C49458BB}">
                  <c15:dlblFieldTable/>
                  <c15:showDataLabelsRange val="0"/>
                </c:ext>
              </c:extLst>
            </c:dLbl>
            <c:dLbl>
              <c:idx val="1"/>
              <c:layout>
                <c:manualLayout>
                  <c:x val="0.19629461942257204"/>
                  <c:y val="-4.6296296296296294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fld id="{6804BC03-B18D-403E-B6BF-60920372E9EF}" type="CATEGORYNAME">
                      <a:rPr lang="es-EC" sz="1200" b="1">
                        <a:solidFill>
                          <a:schemeClr val="bg2">
                            <a:lumMod val="10000"/>
                          </a:schemeClr>
                        </a:solidFill>
                        <a:latin typeface="Arial" panose="020B0604020202020204" pitchFamily="34" charset="0"/>
                        <a:cs typeface="Arial" panose="020B0604020202020204" pitchFamily="34" charset="0"/>
                      </a:rPr>
                      <a:pPr>
                        <a:defRPr sz="1200" b="1">
                          <a:solidFill>
                            <a:schemeClr val="bg2">
                              <a:lumMod val="10000"/>
                            </a:schemeClr>
                          </a:solidFill>
                          <a:latin typeface="Arial" panose="020B0604020202020204" pitchFamily="34" charset="0"/>
                          <a:cs typeface="Arial" panose="020B0604020202020204" pitchFamily="34" charset="0"/>
                        </a:defRPr>
                      </a:pPr>
                      <a:t>[NOMBRE DE CATEGORÍA]</a:t>
                    </a:fld>
                    <a:endParaRPr lang="es-EC" sz="1200" b="1" baseline="0" dirty="0">
                      <a:solidFill>
                        <a:schemeClr val="bg2">
                          <a:lumMod val="10000"/>
                        </a:schemeClr>
                      </a:solidFill>
                      <a:latin typeface="Arial" panose="020B0604020202020204" pitchFamily="34" charset="0"/>
                      <a:cs typeface="Arial" panose="020B0604020202020204" pitchFamily="34" charset="0"/>
                    </a:endParaRPr>
                  </a:p>
                  <a:p>
                    <a:pPr>
                      <a:defRPr sz="1200" b="1">
                        <a:solidFill>
                          <a:schemeClr val="bg2">
                            <a:lumMod val="10000"/>
                          </a:schemeClr>
                        </a:solidFill>
                        <a:latin typeface="Arial" panose="020B0604020202020204" pitchFamily="34" charset="0"/>
                        <a:cs typeface="Arial" panose="020B0604020202020204" pitchFamily="34" charset="0"/>
                      </a:defRPr>
                    </a:pPr>
                    <a:r>
                      <a:rPr lang="es-EC" sz="1200" b="1" dirty="0">
                        <a:solidFill>
                          <a:schemeClr val="bg2">
                            <a:lumMod val="10000"/>
                          </a:schemeClr>
                        </a:solidFill>
                        <a:latin typeface="Arial" panose="020B0604020202020204" pitchFamily="34" charset="0"/>
                        <a:cs typeface="Arial" panose="020B0604020202020204" pitchFamily="34" charset="0"/>
                      </a:rPr>
                      <a:t>$</a:t>
                    </a:r>
                    <a:fld id="{A9E60F74-D63B-47E0-A7DE-236F38816177}" type="VALUE">
                      <a:rPr lang="es-EC" sz="1200" b="1" smtClean="0">
                        <a:solidFill>
                          <a:schemeClr val="bg2">
                            <a:lumMod val="10000"/>
                          </a:schemeClr>
                        </a:solidFill>
                        <a:latin typeface="Arial" panose="020B0604020202020204" pitchFamily="34" charset="0"/>
                        <a:cs typeface="Arial" panose="020B0604020202020204" pitchFamily="34" charset="0"/>
                      </a:rPr>
                      <a:pPr>
                        <a:defRPr sz="1200" b="1">
                          <a:solidFill>
                            <a:schemeClr val="bg2">
                              <a:lumMod val="10000"/>
                            </a:schemeClr>
                          </a:solidFill>
                          <a:latin typeface="Arial" panose="020B0604020202020204" pitchFamily="34" charset="0"/>
                          <a:cs typeface="Arial" panose="020B0604020202020204" pitchFamily="34" charset="0"/>
                        </a:defRPr>
                      </a:pPr>
                      <a:t>[VALOR]</a:t>
                    </a:fld>
                    <a:endParaRPr lang="es-EC" sz="1200" b="1" baseline="0" dirty="0">
                      <a:solidFill>
                        <a:schemeClr val="bg2">
                          <a:lumMod val="10000"/>
                        </a:schemeClr>
                      </a:solidFill>
                      <a:latin typeface="Arial" panose="020B0604020202020204" pitchFamily="34" charset="0"/>
                      <a:cs typeface="Arial" panose="020B0604020202020204" pitchFamily="34" charset="0"/>
                    </a:endParaRPr>
                  </a:p>
                  <a:p>
                    <a:pPr>
                      <a:defRPr sz="1200" b="1">
                        <a:solidFill>
                          <a:schemeClr val="bg2">
                            <a:lumMod val="10000"/>
                          </a:schemeClr>
                        </a:solidFill>
                        <a:latin typeface="Arial" panose="020B0604020202020204" pitchFamily="34" charset="0"/>
                        <a:cs typeface="Arial" panose="020B0604020202020204" pitchFamily="34" charset="0"/>
                      </a:defRPr>
                    </a:pPr>
                    <a:fld id="{B5D661EA-EE08-4955-8A12-9A96C2E22F41}" type="PERCENTAGE">
                      <a:rPr lang="es-EC" sz="1200" b="1">
                        <a:solidFill>
                          <a:schemeClr val="bg2">
                            <a:lumMod val="10000"/>
                          </a:schemeClr>
                        </a:solidFill>
                        <a:latin typeface="Arial" panose="020B0604020202020204" pitchFamily="34" charset="0"/>
                        <a:cs typeface="Arial" panose="020B0604020202020204" pitchFamily="34" charset="0"/>
                      </a:rPr>
                      <a:pPr>
                        <a:defRPr sz="1200" b="1">
                          <a:solidFill>
                            <a:schemeClr val="bg2">
                              <a:lumMod val="10000"/>
                            </a:schemeClr>
                          </a:solidFill>
                          <a:latin typeface="Arial" panose="020B0604020202020204" pitchFamily="34" charset="0"/>
                          <a:cs typeface="Arial" panose="020B0604020202020204" pitchFamily="34" charset="0"/>
                        </a:defRPr>
                      </a:pPr>
                      <a:t>[PORCENTAJE]</a:t>
                    </a:fld>
                    <a:endParaRPr lang="es-EC"/>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3-83AE-414A-97C3-61ECF3253CA3}"/>
                </c:ext>
                <c:ext xmlns:c15="http://schemas.microsoft.com/office/drawing/2012/chart" uri="{CE6537A1-D6FC-4f65-9D91-7224C49458BB}">
                  <c15:layout>
                    <c:manualLayout>
                      <c:w val="0.30781146106736657"/>
                      <c:h val="0.28518518518518521"/>
                    </c:manualLayout>
                  </c15:layout>
                  <c15:dlblFieldTable/>
                  <c15:showDataLabelsRange val="0"/>
                </c:ext>
              </c:extLst>
            </c:dLbl>
            <c:dLbl>
              <c:idx val="2"/>
              <c:layout>
                <c:manualLayout>
                  <c:x val="0.1152362602597492"/>
                  <c:y val="0.1473766919363946"/>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00B0F0"/>
                        </a:solidFill>
                        <a:latin typeface="Arial" panose="020B0604020202020204" pitchFamily="34" charset="0"/>
                        <a:ea typeface="+mn-ea"/>
                        <a:cs typeface="Arial" panose="020B0604020202020204" pitchFamily="34" charset="0"/>
                      </a:defRPr>
                    </a:pPr>
                    <a:fld id="{052ED712-4E94-4E9F-912C-1676C635CD15}" type="CATEGORYNAME">
                      <a:rPr lang="en-US" sz="1400" b="1">
                        <a:solidFill>
                          <a:srgbClr val="00B0F0"/>
                        </a:solidFill>
                        <a:latin typeface="Arial" panose="020B0604020202020204" pitchFamily="34" charset="0"/>
                        <a:cs typeface="Arial" panose="020B0604020202020204" pitchFamily="34" charset="0"/>
                      </a:rPr>
                      <a:pPr>
                        <a:defRPr sz="1400" b="1">
                          <a:solidFill>
                            <a:srgbClr val="00B0F0"/>
                          </a:solidFill>
                          <a:latin typeface="Arial" panose="020B0604020202020204" pitchFamily="34" charset="0"/>
                          <a:cs typeface="Arial" panose="020B0604020202020204" pitchFamily="34" charset="0"/>
                        </a:defRPr>
                      </a:pPr>
                      <a:t>[NOMBRE DE CATEGORÍA]</a:t>
                    </a:fld>
                    <a:endParaRPr lang="en-US" sz="1400" b="1" baseline="0" dirty="0">
                      <a:solidFill>
                        <a:srgbClr val="00B0F0"/>
                      </a:solidFill>
                      <a:latin typeface="Arial" panose="020B0604020202020204" pitchFamily="34" charset="0"/>
                      <a:cs typeface="Arial" panose="020B0604020202020204" pitchFamily="34" charset="0"/>
                    </a:endParaRPr>
                  </a:p>
                  <a:p>
                    <a:pPr>
                      <a:defRPr sz="1400" b="1">
                        <a:solidFill>
                          <a:srgbClr val="00B0F0"/>
                        </a:solidFill>
                        <a:latin typeface="Arial" panose="020B0604020202020204" pitchFamily="34" charset="0"/>
                        <a:cs typeface="Arial" panose="020B0604020202020204" pitchFamily="34" charset="0"/>
                      </a:defRPr>
                    </a:pPr>
                    <a:r>
                      <a:rPr lang="en-US" sz="1400" b="1">
                        <a:solidFill>
                          <a:srgbClr val="00B0F0"/>
                        </a:solidFill>
                        <a:latin typeface="Arial" panose="020B0604020202020204" pitchFamily="34" charset="0"/>
                        <a:cs typeface="Arial" panose="020B0604020202020204" pitchFamily="34" charset="0"/>
                      </a:rPr>
                      <a:t>$</a:t>
                    </a:r>
                    <a:fld id="{3D47C212-8A4E-4A36-93F9-C33FF4DF43BA}" type="VALUE">
                      <a:rPr lang="en-US" sz="1400" b="1" smtClean="0">
                        <a:solidFill>
                          <a:srgbClr val="00B0F0"/>
                        </a:solidFill>
                        <a:latin typeface="Arial" panose="020B0604020202020204" pitchFamily="34" charset="0"/>
                        <a:cs typeface="Arial" panose="020B0604020202020204" pitchFamily="34" charset="0"/>
                      </a:rPr>
                      <a:pPr>
                        <a:defRPr sz="1400" b="1">
                          <a:solidFill>
                            <a:srgbClr val="00B0F0"/>
                          </a:solidFill>
                          <a:latin typeface="Arial" panose="020B0604020202020204" pitchFamily="34" charset="0"/>
                          <a:cs typeface="Arial" panose="020B0604020202020204" pitchFamily="34" charset="0"/>
                        </a:defRPr>
                      </a:pPr>
                      <a:t>[VALOR]</a:t>
                    </a:fld>
                    <a:endParaRPr lang="en-US" sz="1400" b="1" baseline="0" dirty="0">
                      <a:solidFill>
                        <a:srgbClr val="00B0F0"/>
                      </a:solidFill>
                      <a:latin typeface="Arial" panose="020B0604020202020204" pitchFamily="34" charset="0"/>
                      <a:cs typeface="Arial" panose="020B0604020202020204" pitchFamily="34" charset="0"/>
                    </a:endParaRPr>
                  </a:p>
                  <a:p>
                    <a:pPr>
                      <a:defRPr sz="1400" b="1">
                        <a:solidFill>
                          <a:srgbClr val="00B0F0"/>
                        </a:solidFill>
                        <a:latin typeface="Arial" panose="020B0604020202020204" pitchFamily="34" charset="0"/>
                        <a:cs typeface="Arial" panose="020B0604020202020204" pitchFamily="34" charset="0"/>
                      </a:defRPr>
                    </a:pPr>
                    <a:fld id="{1D2D9A9C-DED2-4B2C-B89F-A72F909E5BC4}" type="PERCENTAGE">
                      <a:rPr lang="en-US" sz="1400" b="1">
                        <a:solidFill>
                          <a:srgbClr val="00B0F0"/>
                        </a:solidFill>
                        <a:latin typeface="Arial" panose="020B0604020202020204" pitchFamily="34" charset="0"/>
                        <a:cs typeface="Arial" panose="020B0604020202020204" pitchFamily="34" charset="0"/>
                      </a:rPr>
                      <a:pPr>
                        <a:defRPr sz="1400" b="1">
                          <a:solidFill>
                            <a:srgbClr val="00B0F0"/>
                          </a:solidFill>
                          <a:latin typeface="Arial" panose="020B0604020202020204" pitchFamily="34" charset="0"/>
                          <a:cs typeface="Arial" panose="020B0604020202020204" pitchFamily="34" charset="0"/>
                        </a:defRPr>
                      </a:pPr>
                      <a:t>[PORCENTAJE]</a:t>
                    </a:fld>
                    <a:endParaRPr lang="es-EC"/>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B0F0"/>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5-83AE-414A-97C3-61ECF3253CA3}"/>
                </c:ext>
                <c:ext xmlns:c15="http://schemas.microsoft.com/office/drawing/2012/chart" uri="{CE6537A1-D6FC-4f65-9D91-7224C49458BB}">
                  <c15:layout>
                    <c:manualLayout>
                      <c:w val="0.18525362977530471"/>
                      <c:h val="0.28996445481174393"/>
                    </c:manualLayout>
                  </c15:layout>
                  <c15:dlblFieldTable/>
                  <c15:showDataLabelsRange val="0"/>
                </c:ext>
              </c:extLst>
            </c:dLbl>
            <c:dLbl>
              <c:idx val="3"/>
              <c:layout>
                <c:manualLayout>
                  <c:x val="-0.16944444444444445"/>
                  <c:y val="-2.3148148148148147E-2"/>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fld id="{0F0C6DF9-42C4-4515-B3E0-A11E8451B464}" type="CATEGORYNAME">
                      <a:rPr lang="en-US" sz="1400" b="1">
                        <a:solidFill>
                          <a:srgbClr val="002060"/>
                        </a:solidFill>
                        <a:latin typeface="Arial" panose="020B0604020202020204" pitchFamily="34" charset="0"/>
                        <a:cs typeface="Arial" panose="020B0604020202020204" pitchFamily="34" charset="0"/>
                      </a:rPr>
                      <a:pPr>
                        <a:defRPr sz="1400" b="1">
                          <a:solidFill>
                            <a:srgbClr val="002060"/>
                          </a:solidFill>
                          <a:latin typeface="Arial" panose="020B0604020202020204" pitchFamily="34" charset="0"/>
                          <a:cs typeface="Arial" panose="020B0604020202020204" pitchFamily="34" charset="0"/>
                        </a:defRPr>
                      </a:pPr>
                      <a:t>[NOMBRE DE CATEGORÍA]</a:t>
                    </a:fld>
                    <a:endParaRPr lang="en-US" sz="1400" b="1" baseline="0" dirty="0">
                      <a:solidFill>
                        <a:srgbClr val="002060"/>
                      </a:solidFill>
                      <a:latin typeface="Arial" panose="020B0604020202020204" pitchFamily="34" charset="0"/>
                      <a:cs typeface="Arial" panose="020B0604020202020204" pitchFamily="34" charset="0"/>
                    </a:endParaRPr>
                  </a:p>
                  <a:p>
                    <a:pPr>
                      <a:defRPr sz="1400" b="1">
                        <a:solidFill>
                          <a:srgbClr val="002060"/>
                        </a:solidFill>
                        <a:latin typeface="Arial" panose="020B0604020202020204" pitchFamily="34" charset="0"/>
                        <a:cs typeface="Arial" panose="020B0604020202020204" pitchFamily="34" charset="0"/>
                      </a:defRPr>
                    </a:pPr>
                    <a:r>
                      <a:rPr lang="en-US" sz="1400" b="1" dirty="0">
                        <a:solidFill>
                          <a:srgbClr val="002060"/>
                        </a:solidFill>
                        <a:latin typeface="Arial" panose="020B0604020202020204" pitchFamily="34" charset="0"/>
                        <a:cs typeface="Arial" panose="020B0604020202020204" pitchFamily="34" charset="0"/>
                      </a:rPr>
                      <a:t>$</a:t>
                    </a:r>
                    <a:fld id="{4F824B8D-9678-40F1-B416-A9FD4E4A8740}" type="VALUE">
                      <a:rPr lang="en-US" sz="1400" b="1" smtClean="0">
                        <a:solidFill>
                          <a:srgbClr val="002060"/>
                        </a:solidFill>
                        <a:latin typeface="Arial" panose="020B0604020202020204" pitchFamily="34" charset="0"/>
                        <a:cs typeface="Arial" panose="020B0604020202020204" pitchFamily="34" charset="0"/>
                      </a:rPr>
                      <a:pPr>
                        <a:defRPr sz="1400" b="1">
                          <a:solidFill>
                            <a:srgbClr val="002060"/>
                          </a:solidFill>
                          <a:latin typeface="Arial" panose="020B0604020202020204" pitchFamily="34" charset="0"/>
                          <a:cs typeface="Arial" panose="020B0604020202020204" pitchFamily="34" charset="0"/>
                        </a:defRPr>
                      </a:pPr>
                      <a:t>[VALOR]</a:t>
                    </a:fld>
                    <a:endParaRPr lang="en-US" sz="1400" b="1" baseline="0" dirty="0">
                      <a:solidFill>
                        <a:srgbClr val="002060"/>
                      </a:solidFill>
                      <a:latin typeface="Arial" panose="020B0604020202020204" pitchFamily="34" charset="0"/>
                      <a:cs typeface="Arial" panose="020B0604020202020204" pitchFamily="34" charset="0"/>
                    </a:endParaRPr>
                  </a:p>
                  <a:p>
                    <a:pPr>
                      <a:defRPr sz="1400" b="1">
                        <a:solidFill>
                          <a:srgbClr val="002060"/>
                        </a:solidFill>
                        <a:latin typeface="Arial" panose="020B0604020202020204" pitchFamily="34" charset="0"/>
                        <a:cs typeface="Arial" panose="020B0604020202020204" pitchFamily="34" charset="0"/>
                      </a:defRPr>
                    </a:pPr>
                    <a:fld id="{07160A81-04CD-47BA-B5E1-1162200DFE3A}" type="PERCENTAGE">
                      <a:rPr lang="en-US" sz="1400" b="1">
                        <a:solidFill>
                          <a:srgbClr val="002060"/>
                        </a:solidFill>
                        <a:latin typeface="Arial" panose="020B0604020202020204" pitchFamily="34" charset="0"/>
                        <a:cs typeface="Arial" panose="020B0604020202020204" pitchFamily="34" charset="0"/>
                      </a:rPr>
                      <a:pPr>
                        <a:defRPr sz="1400" b="1">
                          <a:solidFill>
                            <a:srgbClr val="002060"/>
                          </a:solidFill>
                          <a:latin typeface="Arial" panose="020B0604020202020204" pitchFamily="34" charset="0"/>
                          <a:cs typeface="Arial" panose="020B0604020202020204" pitchFamily="34" charset="0"/>
                        </a:defRPr>
                      </a:pPr>
                      <a:t>[PORCENTAJE]</a:t>
                    </a:fld>
                    <a:endParaRPr lang="es-EC"/>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7-83AE-414A-97C3-61ECF3253CA3}"/>
                </c:ext>
                <c:ext xmlns:c15="http://schemas.microsoft.com/office/drawing/2012/chart" uri="{CE6537A1-D6FC-4f65-9D91-7224C49458BB}">
                  <c15:layout>
                    <c:manualLayout>
                      <c:w val="0.27040266841644794"/>
                      <c:h val="0.46111111111111114"/>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Hoja1!$A$11:$A$14</c:f>
              <c:strCache>
                <c:ptCount val="4"/>
                <c:pt idx="0">
                  <c:v>Capital social</c:v>
                </c:pt>
                <c:pt idx="1">
                  <c:v>Aporte futuras capitalizaciones</c:v>
                </c:pt>
                <c:pt idx="2">
                  <c:v>Reserva legal</c:v>
                </c:pt>
                <c:pt idx="3">
                  <c:v>Resultados acumulados</c:v>
                </c:pt>
              </c:strCache>
            </c:strRef>
          </c:cat>
          <c:val>
            <c:numRef>
              <c:f>Hoja1!$B$11:$B$14</c:f>
              <c:numCache>
                <c:formatCode>General</c:formatCode>
                <c:ptCount val="4"/>
                <c:pt idx="0">
                  <c:v>304.89999999999998</c:v>
                </c:pt>
                <c:pt idx="1">
                  <c:v>12.3</c:v>
                </c:pt>
                <c:pt idx="2">
                  <c:v>58.9</c:v>
                </c:pt>
                <c:pt idx="3">
                  <c:v>670</c:v>
                </c:pt>
              </c:numCache>
            </c:numRef>
          </c:val>
          <c:extLst xmlns:c16r2="http://schemas.microsoft.com/office/drawing/2015/06/chart">
            <c:ext xmlns:c16="http://schemas.microsoft.com/office/drawing/2014/chart" uri="{C3380CC4-5D6E-409C-BE32-E72D297353CC}">
              <c16:uniqueId val="{00000008-83AE-414A-97C3-61ECF3253CA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bg1"/>
                </a:solidFill>
                <a:latin typeface="Arial" panose="020B0604020202020204" pitchFamily="34" charset="0"/>
                <a:ea typeface="+mn-ea"/>
                <a:cs typeface="Arial" panose="020B0604020202020204" pitchFamily="34" charset="0"/>
              </a:defRPr>
            </a:pPr>
            <a:r>
              <a:rPr lang="es-EC">
                <a:solidFill>
                  <a:schemeClr val="bg1"/>
                </a:solidFill>
              </a:rPr>
              <a:t>PRESUPUESTO EEQ</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bg1"/>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1"/>
          <c:order val="0"/>
          <c:tx>
            <c:strRef>
              <c:f>'$ (2)'!$K$9</c:f>
              <c:strCache>
                <c:ptCount val="1"/>
                <c:pt idx="0">
                  <c:v>USD Ejecutado</c:v>
                </c:pt>
              </c:strCache>
            </c:strRef>
          </c:tx>
          <c:spPr>
            <a:solidFill>
              <a:srgbClr val="FFC000"/>
            </a:solidFill>
            <a:ln>
              <a:noFill/>
            </a:ln>
            <a:effectLst/>
          </c:spPr>
          <c:invertIfNegative val="0"/>
          <c:dLbls>
            <c:spPr>
              <a:noFill/>
              <a:ln>
                <a:noFill/>
              </a:ln>
              <a:effectLst/>
            </c:spPr>
            <c:txPr>
              <a:bodyPr rot="-5400000" spcFirstLastPara="1" vertOverflow="ellipsis" wrap="square" anchor="ctr" anchorCtr="1"/>
              <a:lstStyle/>
              <a:p>
                <a:pPr>
                  <a:defRPr sz="1600" b="1"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 (2)'!$E$11:$E$15</c:f>
              <c:numCache>
                <c:formatCode>General</c:formatCode>
                <c:ptCount val="5"/>
                <c:pt idx="0">
                  <c:v>2018</c:v>
                </c:pt>
                <c:pt idx="1">
                  <c:v>2019</c:v>
                </c:pt>
                <c:pt idx="2">
                  <c:v>2020</c:v>
                </c:pt>
                <c:pt idx="3">
                  <c:v>2021</c:v>
                </c:pt>
                <c:pt idx="4">
                  <c:v>2022</c:v>
                </c:pt>
              </c:numCache>
            </c:numRef>
          </c:cat>
          <c:val>
            <c:numRef>
              <c:f>'$ (2)'!$K$11:$K$15</c:f>
              <c:numCache>
                <c:formatCode>_ * #,##0_ ;_ * \-#,##0_ ;_ * "-"??_ ;_ @_ </c:formatCode>
                <c:ptCount val="5"/>
                <c:pt idx="0">
                  <c:v>379473117.17943758</c:v>
                </c:pt>
                <c:pt idx="1">
                  <c:v>399078932.28986561</c:v>
                </c:pt>
                <c:pt idx="2">
                  <c:v>333962815.06523865</c:v>
                </c:pt>
                <c:pt idx="3">
                  <c:v>310686070.28091151</c:v>
                </c:pt>
                <c:pt idx="4">
                  <c:v>373764075.14999998</c:v>
                </c:pt>
              </c:numCache>
            </c:numRef>
          </c:val>
          <c:extLst xmlns:c16r2="http://schemas.microsoft.com/office/drawing/2015/06/chart">
            <c:ext xmlns:c16="http://schemas.microsoft.com/office/drawing/2014/chart" uri="{C3380CC4-5D6E-409C-BE32-E72D297353CC}">
              <c16:uniqueId val="{00000000-73D4-4182-90EF-16B0D352F547}"/>
            </c:ext>
          </c:extLst>
        </c:ser>
        <c:dLbls>
          <c:showLegendKey val="0"/>
          <c:showVal val="0"/>
          <c:showCatName val="0"/>
          <c:showSerName val="0"/>
          <c:showPercent val="0"/>
          <c:showBubbleSize val="0"/>
        </c:dLbls>
        <c:gapWidth val="100"/>
        <c:overlap val="-27"/>
        <c:axId val="1961892272"/>
        <c:axId val="1961893360"/>
      </c:barChart>
      <c:lineChart>
        <c:grouping val="standard"/>
        <c:varyColors val="0"/>
        <c:ser>
          <c:idx val="2"/>
          <c:order val="1"/>
          <c:tx>
            <c:strRef>
              <c:f>'$ (2)'!$L$9</c:f>
              <c:strCache>
                <c:ptCount val="1"/>
                <c:pt idx="0">
                  <c:v>% Ejecutado</c:v>
                </c:pt>
              </c:strCache>
            </c:strRef>
          </c:tx>
          <c:spPr>
            <a:ln w="28575" cap="rnd">
              <a:solidFill>
                <a:schemeClr val="accent3">
                  <a:lumMod val="60000"/>
                  <a:lumOff val="40000"/>
                </a:schemeClr>
              </a:solidFill>
              <a:round/>
            </a:ln>
            <a:effectLst/>
          </c:spPr>
          <c:marker>
            <c:symbol val="none"/>
          </c:marker>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 (2)'!$I$10:$I$15</c:f>
              <c:numCache>
                <c:formatCode>General</c:formatCode>
                <c:ptCount val="6"/>
                <c:pt idx="0">
                  <c:v>2017</c:v>
                </c:pt>
                <c:pt idx="1">
                  <c:v>2018</c:v>
                </c:pt>
                <c:pt idx="2">
                  <c:v>2019</c:v>
                </c:pt>
                <c:pt idx="3">
                  <c:v>2020</c:v>
                </c:pt>
                <c:pt idx="4">
                  <c:v>2021</c:v>
                </c:pt>
                <c:pt idx="5">
                  <c:v>2022</c:v>
                </c:pt>
              </c:numCache>
            </c:numRef>
          </c:cat>
          <c:val>
            <c:numRef>
              <c:f>'$ (2)'!$L$11:$L$15</c:f>
              <c:numCache>
                <c:formatCode>0.0%</c:formatCode>
                <c:ptCount val="5"/>
                <c:pt idx="0">
                  <c:v>0.72928423610290383</c:v>
                </c:pt>
                <c:pt idx="1">
                  <c:v>0.74336828924755061</c:v>
                </c:pt>
                <c:pt idx="2">
                  <c:v>0.63042269606264278</c:v>
                </c:pt>
                <c:pt idx="3">
                  <c:v>0.63846332330602507</c:v>
                </c:pt>
                <c:pt idx="4">
                  <c:v>0.74743281876895307</c:v>
                </c:pt>
              </c:numCache>
            </c:numRef>
          </c:val>
          <c:smooth val="0"/>
          <c:extLst xmlns:c16r2="http://schemas.microsoft.com/office/drawing/2015/06/chart">
            <c:ext xmlns:c16="http://schemas.microsoft.com/office/drawing/2014/chart" uri="{C3380CC4-5D6E-409C-BE32-E72D297353CC}">
              <c16:uniqueId val="{00000001-73D4-4182-90EF-16B0D352F547}"/>
            </c:ext>
          </c:extLst>
        </c:ser>
        <c:dLbls>
          <c:showLegendKey val="0"/>
          <c:showVal val="0"/>
          <c:showCatName val="0"/>
          <c:showSerName val="0"/>
          <c:showPercent val="0"/>
          <c:showBubbleSize val="0"/>
        </c:dLbls>
        <c:marker val="1"/>
        <c:smooth val="0"/>
        <c:axId val="1961890096"/>
        <c:axId val="1961886832"/>
      </c:lineChart>
      <c:catAx>
        <c:axId val="196189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crossAx val="1961893360"/>
        <c:crosses val="autoZero"/>
        <c:auto val="1"/>
        <c:lblAlgn val="ctr"/>
        <c:lblOffset val="100"/>
        <c:noMultiLvlLbl val="0"/>
      </c:catAx>
      <c:valAx>
        <c:axId val="1961893360"/>
        <c:scaling>
          <c:orientation val="minMax"/>
        </c:scaling>
        <c:delete val="0"/>
        <c:axPos val="l"/>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crossAx val="1961892272"/>
        <c:crosses val="autoZero"/>
        <c:crossBetween val="between"/>
        <c:dispUnits>
          <c:builtInUnit val="millions"/>
          <c:dispUnitsLbl>
            <c:spPr>
              <a:noFill/>
              <a:ln>
                <a:noFill/>
              </a:ln>
              <a:effectLst/>
            </c:spPr>
            <c:txPr>
              <a:bodyPr rot="-5400000" spcFirstLastPara="1" vertOverflow="ellipsis" vert="horz" wrap="square" anchor="ctr" anchorCtr="1"/>
              <a:lstStyle/>
              <a:p>
                <a:pPr>
                  <a:defRPr sz="1100" b="1"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dispUnitsLbl>
        </c:dispUnits>
      </c:valAx>
      <c:valAx>
        <c:axId val="1961886832"/>
        <c:scaling>
          <c:orientation val="minMax"/>
          <c:min val="0"/>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crossAx val="1961890096"/>
        <c:crosses val="max"/>
        <c:crossBetween val="between"/>
        <c:majorUnit val="0.2"/>
      </c:valAx>
      <c:catAx>
        <c:axId val="1961890096"/>
        <c:scaling>
          <c:orientation val="minMax"/>
        </c:scaling>
        <c:delete val="1"/>
        <c:axPos val="b"/>
        <c:numFmt formatCode="General" sourceLinked="1"/>
        <c:majorTickMark val="none"/>
        <c:minorTickMark val="none"/>
        <c:tickLblPos val="nextTo"/>
        <c:crossAx val="19618868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s-EC"/>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200" b="1" i="0" baseline="0" dirty="0">
                <a:solidFill>
                  <a:schemeClr val="tx1"/>
                </a:solidFill>
                <a:effectLst/>
                <a:latin typeface="Arial" panose="020B0604020202020204" pitchFamily="34" charset="0"/>
                <a:cs typeface="Arial" panose="020B0604020202020204" pitchFamily="34" charset="0"/>
              </a:rPr>
              <a:t>Frecuencia Media de Interrupción - FMIK</a:t>
            </a:r>
            <a:endParaRPr lang="es-EC" sz="1050" dirty="0">
              <a:solidFill>
                <a:schemeClr val="tx1"/>
              </a:solidFill>
              <a:effectLst/>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strRef>
              <c:f>FMIK!$F$3</c:f>
              <c:strCache>
                <c:ptCount val="1"/>
                <c:pt idx="0">
                  <c:v>Resultados</c:v>
                </c:pt>
              </c:strCache>
            </c:strRef>
          </c:tx>
          <c:spPr>
            <a:ln w="19050" cap="rnd">
              <a:solidFill>
                <a:srgbClr val="0066FF"/>
              </a:solidFill>
              <a:round/>
            </a:ln>
            <a:effectLst/>
          </c:spPr>
          <c:marker>
            <c:symbol val="circle"/>
            <c:size val="5"/>
            <c:spPr>
              <a:solidFill>
                <a:srgbClr val="0066FF"/>
              </a:solidFill>
              <a:ln w="19050">
                <a:solidFill>
                  <a:srgbClr val="0066FF"/>
                </a:solidFill>
              </a:ln>
              <a:effectLst/>
            </c:spPr>
          </c:marker>
          <c:dPt>
            <c:idx val="48"/>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bg1"/>
                </a:solidFill>
                <a:round/>
              </a:ln>
              <a:effectLst/>
            </c:spPr>
            <c:extLst xmlns:c16r2="http://schemas.microsoft.com/office/drawing/2015/06/chart">
              <c:ext xmlns:c16="http://schemas.microsoft.com/office/drawing/2014/chart" uri="{C3380CC4-5D6E-409C-BE32-E72D297353CC}">
                <c16:uniqueId val="{00000001-5927-4FC4-BB3E-C1E8506AED06}"/>
              </c:ext>
            </c:extLst>
          </c:dPt>
          <c:dPt>
            <c:idx val="49"/>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03-5927-4FC4-BB3E-C1E8506AED06}"/>
              </c:ext>
            </c:extLst>
          </c:dPt>
          <c:dPt>
            <c:idx val="50"/>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05-5927-4FC4-BB3E-C1E8506AED06}"/>
              </c:ext>
            </c:extLst>
          </c:dPt>
          <c:dPt>
            <c:idx val="51"/>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07-5927-4FC4-BB3E-C1E8506AED06}"/>
              </c:ext>
            </c:extLst>
          </c:dPt>
          <c:dPt>
            <c:idx val="52"/>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09-5927-4FC4-BB3E-C1E8506AED06}"/>
              </c:ext>
            </c:extLst>
          </c:dPt>
          <c:dPt>
            <c:idx val="53"/>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0B-5927-4FC4-BB3E-C1E8506AED06}"/>
              </c:ext>
            </c:extLst>
          </c:dPt>
          <c:dPt>
            <c:idx val="54"/>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0D-5927-4FC4-BB3E-C1E8506AED06}"/>
              </c:ext>
            </c:extLst>
          </c:dPt>
          <c:dPt>
            <c:idx val="55"/>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0F-5927-4FC4-BB3E-C1E8506AED06}"/>
              </c:ext>
            </c:extLst>
          </c:dPt>
          <c:dPt>
            <c:idx val="56"/>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11-5927-4FC4-BB3E-C1E8506AED06}"/>
              </c:ext>
            </c:extLst>
          </c:dPt>
          <c:dPt>
            <c:idx val="57"/>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13-5927-4FC4-BB3E-C1E8506AED06}"/>
              </c:ext>
            </c:extLst>
          </c:dPt>
          <c:dPt>
            <c:idx val="58"/>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15-5927-4FC4-BB3E-C1E8506AED06}"/>
              </c:ext>
            </c:extLst>
          </c:dPt>
          <c:dPt>
            <c:idx val="59"/>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chemeClr val="accent6">
                    <a:lumMod val="60000"/>
                    <a:lumOff val="40000"/>
                  </a:schemeClr>
                </a:solidFill>
                <a:round/>
              </a:ln>
              <a:effectLst/>
            </c:spPr>
            <c:extLst xmlns:c16r2="http://schemas.microsoft.com/office/drawing/2015/06/chart">
              <c:ext xmlns:c16="http://schemas.microsoft.com/office/drawing/2014/chart" uri="{C3380CC4-5D6E-409C-BE32-E72D297353CC}">
                <c16:uniqueId val="{00000017-5927-4FC4-BB3E-C1E8506AED06}"/>
              </c:ext>
            </c:extLst>
          </c:dPt>
          <c:dPt>
            <c:idx val="60"/>
            <c:marker>
              <c:symbol val="circle"/>
              <c:size val="5"/>
              <c:spPr>
                <a:solidFill>
                  <a:schemeClr val="accent6">
                    <a:lumMod val="75000"/>
                  </a:schemeClr>
                </a:solidFill>
                <a:ln w="19050">
                  <a:solidFill>
                    <a:srgbClr val="92D050"/>
                  </a:solidFil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19-5927-4FC4-BB3E-C1E8506AED06}"/>
              </c:ext>
            </c:extLst>
          </c:dPt>
          <c:dPt>
            <c:idx val="61"/>
            <c:marker>
              <c:symbol val="circle"/>
              <c:size val="5"/>
              <c:spPr>
                <a:solidFill>
                  <a:schemeClr val="accent6">
                    <a:lumMod val="60000"/>
                    <a:lumOff val="40000"/>
                  </a:schemeClr>
                </a:solidFill>
                <a:ln w="19050">
                  <a:solidFill>
                    <a:srgbClr val="92D050"/>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1B-5927-4FC4-BB3E-C1E8506AED06}"/>
              </c:ext>
            </c:extLst>
          </c:dPt>
          <c:dLbls>
            <c:dLbl>
              <c:idx val="48"/>
              <c:layout>
                <c:manualLayout>
                  <c:x val="-3.2919565217391415E-2"/>
                  <c:y val="-4.89675925925925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927-4FC4-BB3E-C1E8506AED06}"/>
                </c:ext>
                <c:ext xmlns:c15="http://schemas.microsoft.com/office/drawing/2012/chart" uri="{CE6537A1-D6FC-4f65-9D91-7224C49458BB}"/>
              </c:extLst>
            </c:dLbl>
            <c:dLbl>
              <c:idx val="49"/>
              <c:layout>
                <c:manualLayout>
                  <c:x val="-1.6047584541062802E-2"/>
                  <c:y val="-3.720833333333333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927-4FC4-BB3E-C1E8506AED06}"/>
                </c:ext>
                <c:ext xmlns:c15="http://schemas.microsoft.com/office/drawing/2012/chart" uri="{CE6537A1-D6FC-4f65-9D91-7224C49458BB}"/>
              </c:extLst>
            </c:dLbl>
            <c:dLbl>
              <c:idx val="50"/>
              <c:layout>
                <c:manualLayout>
                  <c:x val="-4.7424154589371978E-2"/>
                  <c:y val="-1.9305555555555556E-3"/>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5927-4FC4-BB3E-C1E8506AED06}"/>
                </c:ext>
                <c:ext xmlns:c15="http://schemas.microsoft.com/office/drawing/2012/chart" uri="{CE6537A1-D6FC-4f65-9D91-7224C49458BB}"/>
              </c:extLst>
            </c:dLbl>
            <c:dLbl>
              <c:idx val="51"/>
              <c:layout>
                <c:manualLayout>
                  <c:x val="-3.3730487748390381E-2"/>
                  <c:y val="4.271549014112246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5927-4FC4-BB3E-C1E8506AED06}"/>
                </c:ext>
                <c:ext xmlns:c15="http://schemas.microsoft.com/office/drawing/2012/chart" uri="{CE6537A1-D6FC-4f65-9D91-7224C49458BB}"/>
              </c:extLst>
            </c:dLbl>
            <c:dLbl>
              <c:idx val="52"/>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5927-4FC4-BB3E-C1E8506AED06}"/>
                </c:ext>
                <c:ext xmlns:c15="http://schemas.microsoft.com/office/drawing/2012/chart" uri="{CE6537A1-D6FC-4f65-9D91-7224C49458BB}"/>
              </c:extLst>
            </c:dLbl>
            <c:dLbl>
              <c:idx val="53"/>
              <c:layout>
                <c:manualLayout>
                  <c:x val="-2.6733518311656036E-2"/>
                  <c:y val="4.239494463611953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5927-4FC4-BB3E-C1E8506AED06}"/>
                </c:ext>
                <c:ext xmlns:c15="http://schemas.microsoft.com/office/drawing/2012/chart" uri="{CE6537A1-D6FC-4f65-9D91-7224C49458BB}"/>
              </c:extLst>
            </c:dLbl>
            <c:dLbl>
              <c:idx val="54"/>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5927-4FC4-BB3E-C1E8506AED06}"/>
                </c:ext>
                <c:ext xmlns:c15="http://schemas.microsoft.com/office/drawing/2012/chart" uri="{CE6537A1-D6FC-4f65-9D91-7224C49458BB}"/>
              </c:extLst>
            </c:dLbl>
            <c:dLbl>
              <c:idx val="55"/>
              <c:layout>
                <c:manualLayout>
                  <c:x val="-1.6954428745921731E-2"/>
                  <c:y val="3.967300470228937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5927-4FC4-BB3E-C1E8506AED06}"/>
                </c:ext>
                <c:ext xmlns:c15="http://schemas.microsoft.com/office/drawing/2012/chart" uri="{CE6537A1-D6FC-4f65-9D91-7224C49458BB}"/>
              </c:extLst>
            </c:dLbl>
            <c:dLbl>
              <c:idx val="56"/>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5927-4FC4-BB3E-C1E8506AED06}"/>
                </c:ext>
                <c:ext xmlns:c15="http://schemas.microsoft.com/office/drawing/2012/chart" uri="{CE6537A1-D6FC-4f65-9D91-7224C49458BB}"/>
              </c:extLst>
            </c:dLbl>
            <c:dLbl>
              <c:idx val="57"/>
              <c:layout>
                <c:manualLayout>
                  <c:x val="-4.3757328376692424E-3"/>
                  <c:y val="-2.237181282059430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5927-4FC4-BB3E-C1E8506AED06}"/>
                </c:ext>
                <c:ext xmlns:c15="http://schemas.microsoft.com/office/drawing/2012/chart" uri="{CE6537A1-D6FC-4f65-9D91-7224C49458BB}"/>
              </c:extLst>
            </c:dLbl>
            <c:dLbl>
              <c:idx val="58"/>
              <c:layout>
                <c:manualLayout>
                  <c:x val="-5.1102420362614073E-2"/>
                  <c:y val="1.428814728644123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5927-4FC4-BB3E-C1E8506AED06}"/>
                </c:ext>
                <c:ext xmlns:c15="http://schemas.microsoft.com/office/drawing/2012/chart" uri="{CE6537A1-D6FC-4f65-9D91-7224C49458BB}"/>
              </c:extLst>
            </c:dLbl>
            <c:dLbl>
              <c:idx val="59"/>
              <c:layout>
                <c:manualLayout>
                  <c:x val="-1.8671255150569679E-2"/>
                  <c:y val="4.361611537206959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7-5927-4FC4-BB3E-C1E8506AED06}"/>
                </c:ext>
                <c:ext xmlns:c15="http://schemas.microsoft.com/office/drawing/2012/chart" uri="{CE6537A1-D6FC-4f65-9D91-7224C49458BB}"/>
              </c:extLst>
            </c:dLbl>
            <c:dLbl>
              <c:idx val="60"/>
              <c:layout>
                <c:manualLayout>
                  <c:x val="-2.5547966924578353E-2"/>
                  <c:y val="4.293641206543356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9-5927-4FC4-BB3E-C1E8506AED06}"/>
                </c:ext>
                <c:ext xmlns:c15="http://schemas.microsoft.com/office/drawing/2012/chart" uri="{CE6537A1-D6FC-4f65-9D91-7224C49458BB}"/>
              </c:extLst>
            </c:dLbl>
            <c:dLbl>
              <c:idx val="61"/>
              <c:layout>
                <c:manualLayout>
                  <c:x val="-2.2610581572232148E-2"/>
                  <c:y val="4.654527805459945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B-5927-4FC4-BB3E-C1E8506AED0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6">
                        <a:lumMod val="75000"/>
                      </a:schemeClr>
                    </a:solidFill>
                    <a:latin typeface="+mn-lt"/>
                    <a:ea typeface="+mn-ea"/>
                    <a:cs typeface="+mn-cs"/>
                  </a:defRPr>
                </a:pPr>
                <a:endParaRPr lang="es-EC"/>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FMIK!$A$4:$A$66</c:f>
              <c:numCache>
                <c:formatCode>mmm/yy;@</c:formatCode>
                <c:ptCount val="63"/>
                <c:pt idx="1">
                  <c:v>43101</c:v>
                </c:pt>
                <c:pt idx="2">
                  <c:v>43132</c:v>
                </c:pt>
                <c:pt idx="3">
                  <c:v>43160</c:v>
                </c:pt>
                <c:pt idx="4">
                  <c:v>43191</c:v>
                </c:pt>
                <c:pt idx="5">
                  <c:v>43221</c:v>
                </c:pt>
                <c:pt idx="6">
                  <c:v>43252</c:v>
                </c:pt>
                <c:pt idx="7">
                  <c:v>43282</c:v>
                </c:pt>
                <c:pt idx="8">
                  <c:v>43313</c:v>
                </c:pt>
                <c:pt idx="9">
                  <c:v>43344</c:v>
                </c:pt>
                <c:pt idx="10">
                  <c:v>43374</c:v>
                </c:pt>
                <c:pt idx="11">
                  <c:v>43405</c:v>
                </c:pt>
                <c:pt idx="12">
                  <c:v>43435</c:v>
                </c:pt>
                <c:pt idx="13">
                  <c:v>43466</c:v>
                </c:pt>
                <c:pt idx="14">
                  <c:v>43497</c:v>
                </c:pt>
                <c:pt idx="15">
                  <c:v>43525</c:v>
                </c:pt>
                <c:pt idx="16">
                  <c:v>43556</c:v>
                </c:pt>
                <c:pt idx="17">
                  <c:v>43586</c:v>
                </c:pt>
                <c:pt idx="18">
                  <c:v>43617</c:v>
                </c:pt>
                <c:pt idx="19">
                  <c:v>43647</c:v>
                </c:pt>
                <c:pt idx="20">
                  <c:v>43678</c:v>
                </c:pt>
                <c:pt idx="21">
                  <c:v>43709</c:v>
                </c:pt>
                <c:pt idx="22">
                  <c:v>43739</c:v>
                </c:pt>
                <c:pt idx="23">
                  <c:v>43770</c:v>
                </c:pt>
                <c:pt idx="24">
                  <c:v>43800</c:v>
                </c:pt>
                <c:pt idx="25">
                  <c:v>43831</c:v>
                </c:pt>
                <c:pt idx="26">
                  <c:v>43862</c:v>
                </c:pt>
                <c:pt idx="27">
                  <c:v>43891</c:v>
                </c:pt>
                <c:pt idx="28">
                  <c:v>43922</c:v>
                </c:pt>
                <c:pt idx="29">
                  <c:v>43952</c:v>
                </c:pt>
                <c:pt idx="30">
                  <c:v>43983</c:v>
                </c:pt>
                <c:pt idx="31">
                  <c:v>44013</c:v>
                </c:pt>
                <c:pt idx="32">
                  <c:v>44044</c:v>
                </c:pt>
                <c:pt idx="33">
                  <c:v>44075</c:v>
                </c:pt>
                <c:pt idx="34">
                  <c:v>44105</c:v>
                </c:pt>
                <c:pt idx="35">
                  <c:v>44136</c:v>
                </c:pt>
                <c:pt idx="36">
                  <c:v>44166</c:v>
                </c:pt>
                <c:pt idx="37">
                  <c:v>44197</c:v>
                </c:pt>
                <c:pt idx="38">
                  <c:v>44228</c:v>
                </c:pt>
                <c:pt idx="39">
                  <c:v>44256</c:v>
                </c:pt>
                <c:pt idx="40">
                  <c:v>44287</c:v>
                </c:pt>
                <c:pt idx="41">
                  <c:v>44317</c:v>
                </c:pt>
                <c:pt idx="42">
                  <c:v>44348</c:v>
                </c:pt>
                <c:pt idx="43">
                  <c:v>44378</c:v>
                </c:pt>
                <c:pt idx="44">
                  <c:v>44409</c:v>
                </c:pt>
                <c:pt idx="45">
                  <c:v>44440</c:v>
                </c:pt>
                <c:pt idx="46">
                  <c:v>44470</c:v>
                </c:pt>
                <c:pt idx="47">
                  <c:v>44501</c:v>
                </c:pt>
                <c:pt idx="48">
                  <c:v>44531</c:v>
                </c:pt>
                <c:pt idx="49">
                  <c:v>44562</c:v>
                </c:pt>
                <c:pt idx="50">
                  <c:v>44593</c:v>
                </c:pt>
                <c:pt idx="51">
                  <c:v>44621</c:v>
                </c:pt>
                <c:pt idx="52">
                  <c:v>44652</c:v>
                </c:pt>
                <c:pt idx="53">
                  <c:v>44682</c:v>
                </c:pt>
                <c:pt idx="54">
                  <c:v>44713</c:v>
                </c:pt>
                <c:pt idx="55">
                  <c:v>44743</c:v>
                </c:pt>
                <c:pt idx="56">
                  <c:v>44774</c:v>
                </c:pt>
                <c:pt idx="57">
                  <c:v>44805</c:v>
                </c:pt>
                <c:pt idx="58">
                  <c:v>44835</c:v>
                </c:pt>
                <c:pt idx="59">
                  <c:v>44866</c:v>
                </c:pt>
                <c:pt idx="60">
                  <c:v>44896</c:v>
                </c:pt>
                <c:pt idx="61">
                  <c:v>44927</c:v>
                </c:pt>
                <c:pt idx="62">
                  <c:v>44958</c:v>
                </c:pt>
              </c:numCache>
            </c:numRef>
          </c:cat>
          <c:val>
            <c:numRef>
              <c:f>FMIK!$F$4:$F$66</c:f>
              <c:numCache>
                <c:formatCode>General</c:formatCode>
                <c:ptCount val="63"/>
                <c:pt idx="0">
                  <c:v>0</c:v>
                </c:pt>
                <c:pt idx="1">
                  <c:v>2.08</c:v>
                </c:pt>
                <c:pt idx="2">
                  <c:v>2.1</c:v>
                </c:pt>
                <c:pt idx="3">
                  <c:v>1.8</c:v>
                </c:pt>
                <c:pt idx="4">
                  <c:v>1.69</c:v>
                </c:pt>
                <c:pt idx="5">
                  <c:v>1.59</c:v>
                </c:pt>
                <c:pt idx="6">
                  <c:v>1.55</c:v>
                </c:pt>
                <c:pt idx="7">
                  <c:v>1.48</c:v>
                </c:pt>
                <c:pt idx="8">
                  <c:v>1.46</c:v>
                </c:pt>
                <c:pt idx="9">
                  <c:v>1.52</c:v>
                </c:pt>
                <c:pt idx="10">
                  <c:v>1.53</c:v>
                </c:pt>
                <c:pt idx="11">
                  <c:v>1.49</c:v>
                </c:pt>
                <c:pt idx="12">
                  <c:v>1.52</c:v>
                </c:pt>
                <c:pt idx="13">
                  <c:v>1.53</c:v>
                </c:pt>
                <c:pt idx="14">
                  <c:v>1.52</c:v>
                </c:pt>
                <c:pt idx="15">
                  <c:v>1.93</c:v>
                </c:pt>
                <c:pt idx="16">
                  <c:v>1.92</c:v>
                </c:pt>
                <c:pt idx="17">
                  <c:v>2.04</c:v>
                </c:pt>
                <c:pt idx="18">
                  <c:v>2</c:v>
                </c:pt>
                <c:pt idx="19">
                  <c:v>2.0299999999999998</c:v>
                </c:pt>
                <c:pt idx="20">
                  <c:v>2.0099999999999998</c:v>
                </c:pt>
                <c:pt idx="21">
                  <c:v>1.93</c:v>
                </c:pt>
                <c:pt idx="22">
                  <c:v>1.86</c:v>
                </c:pt>
                <c:pt idx="23">
                  <c:v>1.91</c:v>
                </c:pt>
                <c:pt idx="24">
                  <c:v>1.96</c:v>
                </c:pt>
                <c:pt idx="25">
                  <c:v>1.8</c:v>
                </c:pt>
                <c:pt idx="26">
                  <c:v>1.79</c:v>
                </c:pt>
                <c:pt idx="27">
                  <c:v>1.89</c:v>
                </c:pt>
                <c:pt idx="28">
                  <c:v>2.29</c:v>
                </c:pt>
                <c:pt idx="29">
                  <c:v>2.11</c:v>
                </c:pt>
                <c:pt idx="30">
                  <c:v>1.98</c:v>
                </c:pt>
                <c:pt idx="31">
                  <c:v>1.96</c:v>
                </c:pt>
                <c:pt idx="32">
                  <c:v>1.87</c:v>
                </c:pt>
                <c:pt idx="33">
                  <c:v>1.81</c:v>
                </c:pt>
                <c:pt idx="34">
                  <c:v>1.83</c:v>
                </c:pt>
                <c:pt idx="35">
                  <c:v>1.89</c:v>
                </c:pt>
                <c:pt idx="36">
                  <c:v>1.9</c:v>
                </c:pt>
                <c:pt idx="37">
                  <c:v>1.75</c:v>
                </c:pt>
                <c:pt idx="38">
                  <c:v>1.75</c:v>
                </c:pt>
                <c:pt idx="39">
                  <c:v>1.6</c:v>
                </c:pt>
                <c:pt idx="40">
                  <c:v>1.31</c:v>
                </c:pt>
                <c:pt idx="41">
                  <c:v>1.69</c:v>
                </c:pt>
                <c:pt idx="42">
                  <c:v>1.89</c:v>
                </c:pt>
                <c:pt idx="43">
                  <c:v>1.98</c:v>
                </c:pt>
                <c:pt idx="44">
                  <c:v>2.09</c:v>
                </c:pt>
                <c:pt idx="45">
                  <c:v>1.96</c:v>
                </c:pt>
                <c:pt idx="46">
                  <c:v>2.1</c:v>
                </c:pt>
                <c:pt idx="47">
                  <c:v>1.96</c:v>
                </c:pt>
                <c:pt idx="48">
                  <c:v>2.2599999999999998</c:v>
                </c:pt>
                <c:pt idx="49">
                  <c:v>2.69</c:v>
                </c:pt>
                <c:pt idx="50">
                  <c:v>2.68</c:v>
                </c:pt>
                <c:pt idx="51">
                  <c:v>2.36</c:v>
                </c:pt>
                <c:pt idx="52">
                  <c:v>2.33</c:v>
                </c:pt>
                <c:pt idx="53">
                  <c:v>2.35</c:v>
                </c:pt>
                <c:pt idx="54">
                  <c:v>2.27</c:v>
                </c:pt>
                <c:pt idx="55">
                  <c:v>2.33</c:v>
                </c:pt>
                <c:pt idx="56">
                  <c:v>2.2999999999999998</c:v>
                </c:pt>
                <c:pt idx="57">
                  <c:v>2.4</c:v>
                </c:pt>
                <c:pt idx="58">
                  <c:v>2.1</c:v>
                </c:pt>
                <c:pt idx="59">
                  <c:v>1.87</c:v>
                </c:pt>
                <c:pt idx="60">
                  <c:v>1.79</c:v>
                </c:pt>
                <c:pt idx="61">
                  <c:v>1.77</c:v>
                </c:pt>
                <c:pt idx="62">
                  <c:v>1.75</c:v>
                </c:pt>
              </c:numCache>
            </c:numRef>
          </c:val>
          <c:smooth val="0"/>
          <c:extLst xmlns:c16r2="http://schemas.microsoft.com/office/drawing/2015/06/chart">
            <c:ext xmlns:c16="http://schemas.microsoft.com/office/drawing/2014/chart" uri="{C3380CC4-5D6E-409C-BE32-E72D297353CC}">
              <c16:uniqueId val="{0000001C-5927-4FC4-BB3E-C1E8506AED06}"/>
            </c:ext>
          </c:extLst>
        </c:ser>
        <c:dLbls>
          <c:showLegendKey val="0"/>
          <c:showVal val="0"/>
          <c:showCatName val="0"/>
          <c:showSerName val="0"/>
          <c:showPercent val="0"/>
          <c:showBubbleSize val="0"/>
        </c:dLbls>
        <c:marker val="1"/>
        <c:smooth val="0"/>
        <c:axId val="1891905680"/>
        <c:axId val="1818400528"/>
      </c:lineChart>
      <c:dateAx>
        <c:axId val="1891905680"/>
        <c:scaling>
          <c:orientation val="minMax"/>
          <c:max val="44896"/>
          <c:min val="44580"/>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18400528"/>
        <c:crosses val="autoZero"/>
        <c:auto val="1"/>
        <c:lblOffset val="100"/>
        <c:baseTimeUnit val="months"/>
        <c:majorUnit val="1"/>
      </c:dateAx>
      <c:valAx>
        <c:axId val="1818400528"/>
        <c:scaling>
          <c:orientation val="minMax"/>
          <c:max val="2.8499999999999996"/>
          <c:min val="1.25"/>
        </c:scaling>
        <c:delete val="1"/>
        <c:axPos val="l"/>
        <c:numFmt formatCode="General" sourceLinked="1"/>
        <c:majorTickMark val="none"/>
        <c:minorTickMark val="none"/>
        <c:tickLblPos val="nextTo"/>
        <c:crossAx val="1891905680"/>
        <c:crosses val="autoZero"/>
        <c:crossBetween val="between"/>
      </c:valAx>
      <c:spPr>
        <a:noFill/>
        <a:ln>
          <a:noFill/>
        </a:ln>
        <a:effectLst/>
      </c:spPr>
    </c:plotArea>
    <c:plotVisOnly val="1"/>
    <c:dispBlanksAs val="gap"/>
    <c:showDLblsOverMax val="0"/>
  </c:chart>
  <c:spPr>
    <a:noFill/>
    <a:ln>
      <a:solidFill>
        <a:srgbClr val="FFFFFF">
          <a:lumMod val="50000"/>
        </a:srgbClr>
      </a:solidFill>
    </a:ln>
    <a:effectLst/>
  </c:spPr>
  <c:txPr>
    <a:bodyPr/>
    <a:lstStyle/>
    <a:p>
      <a:pPr>
        <a:defRPr/>
      </a:pPr>
      <a:endParaRPr lang="es-EC"/>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200" b="1" i="0" baseline="0" dirty="0">
                <a:solidFill>
                  <a:schemeClr val="tx1"/>
                </a:solidFill>
                <a:effectLst/>
              </a:rPr>
              <a:t>Tiempo Total de Interrupción - TTIK</a:t>
            </a:r>
            <a:endParaRPr lang="es-EC" sz="1050" dirty="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strRef>
              <c:f>TTIK!$G$3</c:f>
              <c:strCache>
                <c:ptCount val="1"/>
                <c:pt idx="0">
                  <c:v>Resultados</c:v>
                </c:pt>
              </c:strCache>
            </c:strRef>
          </c:tx>
          <c:spPr>
            <a:ln w="19050" cap="rnd">
              <a:solidFill>
                <a:srgbClr val="92D050"/>
              </a:solidFill>
              <a:round/>
            </a:ln>
            <a:effectLst/>
          </c:spPr>
          <c:marker>
            <c:symbol val="circle"/>
            <c:size val="5"/>
            <c:spPr>
              <a:solidFill>
                <a:schemeClr val="accent6">
                  <a:lumMod val="75000"/>
                </a:schemeClr>
              </a:solidFill>
              <a:ln w="19050">
                <a:solidFill>
                  <a:schemeClr val="accent6">
                    <a:lumMod val="60000"/>
                    <a:lumOff val="40000"/>
                  </a:schemeClr>
                </a:solidFill>
              </a:ln>
              <a:effectLst/>
            </c:spPr>
          </c:marker>
          <c:dPt>
            <c:idx val="48"/>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01-9269-469B-984F-9B8EE31FD335}"/>
              </c:ext>
            </c:extLst>
          </c:dPt>
          <c:dPt>
            <c:idx val="49"/>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3-9269-469B-984F-9B8EE31FD335}"/>
              </c:ext>
            </c:extLst>
          </c:dPt>
          <c:dPt>
            <c:idx val="50"/>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5-9269-469B-984F-9B8EE31FD335}"/>
              </c:ext>
            </c:extLst>
          </c:dPt>
          <c:dPt>
            <c:idx val="51"/>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7-9269-469B-984F-9B8EE31FD335}"/>
              </c:ext>
            </c:extLst>
          </c:dPt>
          <c:dPt>
            <c:idx val="52"/>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9-9269-469B-984F-9B8EE31FD335}"/>
              </c:ext>
            </c:extLst>
          </c:dPt>
          <c:dPt>
            <c:idx val="53"/>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B-9269-469B-984F-9B8EE31FD335}"/>
              </c:ext>
            </c:extLst>
          </c:dPt>
          <c:dPt>
            <c:idx val="54"/>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D-9269-469B-984F-9B8EE31FD335}"/>
              </c:ext>
            </c:extLst>
          </c:dPt>
          <c:dPt>
            <c:idx val="55"/>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F-9269-469B-984F-9B8EE31FD335}"/>
              </c:ext>
            </c:extLst>
          </c:dPt>
          <c:dPt>
            <c:idx val="56"/>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11-9269-469B-984F-9B8EE31FD335}"/>
              </c:ext>
            </c:extLst>
          </c:dPt>
          <c:dPt>
            <c:idx val="57"/>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13-9269-469B-984F-9B8EE31FD335}"/>
              </c:ext>
            </c:extLst>
          </c:dPt>
          <c:dPt>
            <c:idx val="58"/>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15-9269-469B-984F-9B8EE31FD335}"/>
              </c:ext>
            </c:extLst>
          </c:dPt>
          <c:dPt>
            <c:idx val="59"/>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17-9269-469B-984F-9B8EE31FD335}"/>
              </c:ext>
            </c:extLst>
          </c:dPt>
          <c:dPt>
            <c:idx val="60"/>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19-9269-469B-984F-9B8EE31FD335}"/>
              </c:ext>
            </c:extLst>
          </c:dPt>
          <c:dLbls>
            <c:dLbl>
              <c:idx val="48"/>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269-469B-984F-9B8EE31FD335}"/>
                </c:ext>
                <c:ext xmlns:c15="http://schemas.microsoft.com/office/drawing/2012/chart" uri="{CE6537A1-D6FC-4f65-9D91-7224C49458BB}"/>
              </c:extLst>
            </c:dLbl>
            <c:dLbl>
              <c:idx val="49"/>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269-469B-984F-9B8EE31FD335}"/>
                </c:ext>
                <c:ext xmlns:c15="http://schemas.microsoft.com/office/drawing/2012/chart" uri="{CE6537A1-D6FC-4f65-9D91-7224C49458BB}"/>
              </c:extLst>
            </c:dLbl>
            <c:dLbl>
              <c:idx val="50"/>
              <c:layout>
                <c:manualLayout>
                  <c:x val="-1.0465217391304573E-2"/>
                  <c:y val="4.118672839506172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269-469B-984F-9B8EE31FD335}"/>
                </c:ext>
                <c:ext xmlns:c15="http://schemas.microsoft.com/office/drawing/2012/chart" uri="{CE6537A1-D6FC-4f65-9D91-7224C49458BB}"/>
              </c:extLst>
            </c:dLbl>
            <c:dLbl>
              <c:idx val="51"/>
              <c:layout>
                <c:manualLayout>
                  <c:x val="-3.7290806710835372E-2"/>
                  <c:y val="-3.506118920886219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269-469B-984F-9B8EE31FD335}"/>
                </c:ext>
                <c:ext xmlns:c15="http://schemas.microsoft.com/office/drawing/2012/chart" uri="{CE6537A1-D6FC-4f65-9D91-7224C49458BB}"/>
              </c:extLst>
            </c:dLbl>
            <c:dLbl>
              <c:idx val="52"/>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9269-469B-984F-9B8EE31FD335}"/>
                </c:ext>
                <c:ext xmlns:c15="http://schemas.microsoft.com/office/drawing/2012/chart" uri="{CE6537A1-D6FC-4f65-9D91-7224C49458BB}"/>
              </c:extLst>
            </c:dLbl>
            <c:dLbl>
              <c:idx val="53"/>
              <c:layout>
                <c:manualLayout>
                  <c:x val="-4.1795528977933545E-2"/>
                  <c:y val="3.010350031516861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9269-469B-984F-9B8EE31FD335}"/>
                </c:ext>
                <c:ext xmlns:c15="http://schemas.microsoft.com/office/drawing/2012/chart" uri="{CE6537A1-D6FC-4f65-9D91-7224C49458BB}"/>
              </c:extLst>
            </c:dLbl>
            <c:dLbl>
              <c:idx val="54"/>
              <c:layout>
                <c:manualLayout>
                  <c:x val="-2.2176745730014075E-2"/>
                  <c:y val="7.228260751261218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9269-469B-984F-9B8EE31FD335}"/>
                </c:ext>
                <c:ext xmlns:c15="http://schemas.microsoft.com/office/drawing/2012/chart" uri="{CE6537A1-D6FC-4f65-9D91-7224C49458BB}"/>
              </c:extLst>
            </c:dLbl>
            <c:dLbl>
              <c:idx val="55"/>
              <c:layout>
                <c:manualLayout>
                  <c:x val="-8.9615283308657357E-4"/>
                  <c:y val="7.228260751261218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9269-469B-984F-9B8EE31FD335}"/>
                </c:ext>
                <c:ext xmlns:c15="http://schemas.microsoft.com/office/drawing/2012/chart" uri="{CE6537A1-D6FC-4f65-9D91-7224C49458BB}"/>
              </c:extLst>
            </c:dLbl>
            <c:dLbl>
              <c:idx val="56"/>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9269-469B-984F-9B8EE31FD335}"/>
                </c:ext>
                <c:ext xmlns:c15="http://schemas.microsoft.com/office/drawing/2012/chart" uri="{CE6537A1-D6FC-4f65-9D91-7224C49458BB}"/>
              </c:extLst>
            </c:dLbl>
            <c:dLbl>
              <c:idx val="57"/>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9269-469B-984F-9B8EE31FD335}"/>
                </c:ext>
                <c:ext xmlns:c15="http://schemas.microsoft.com/office/drawing/2012/chart" uri="{CE6537A1-D6FC-4f65-9D91-7224C49458BB}"/>
              </c:extLst>
            </c:dLbl>
            <c:dLbl>
              <c:idx val="58"/>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9269-469B-984F-9B8EE31FD335}"/>
                </c:ext>
                <c:ext xmlns:c15="http://schemas.microsoft.com/office/drawing/2012/chart" uri="{CE6537A1-D6FC-4f65-9D91-7224C49458BB}"/>
              </c:extLst>
            </c:dLbl>
            <c:dLbl>
              <c:idx val="59"/>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7-9269-469B-984F-9B8EE31FD335}"/>
                </c:ext>
                <c:ext xmlns:c15="http://schemas.microsoft.com/office/drawing/2012/chart" uri="{CE6537A1-D6FC-4f65-9D91-7224C49458BB}"/>
              </c:extLst>
            </c:dLbl>
            <c:dLbl>
              <c:idx val="60"/>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9-9269-469B-984F-9B8EE31FD335}"/>
                </c:ext>
                <c:ext xmlns:c15="http://schemas.microsoft.com/office/drawing/2012/chart" uri="{CE6537A1-D6FC-4f65-9D91-7224C49458BB}"/>
              </c:extLst>
            </c:dLbl>
            <c:dLbl>
              <c:idx val="61"/>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A-9269-469B-984F-9B8EE31FD33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6">
                        <a:lumMod val="75000"/>
                      </a:schemeClr>
                    </a:solidFill>
                    <a:latin typeface="+mn-lt"/>
                    <a:ea typeface="+mn-ea"/>
                    <a:cs typeface="+mn-cs"/>
                  </a:defRPr>
                </a:pPr>
                <a:endParaRPr lang="es-EC"/>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TTIK!$A$4:$A$66</c:f>
              <c:numCache>
                <c:formatCode>mmm/yy;@</c:formatCode>
                <c:ptCount val="63"/>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numCache>
            </c:numRef>
          </c:cat>
          <c:val>
            <c:numRef>
              <c:f>TTIK!$G$4:$G$66</c:f>
              <c:numCache>
                <c:formatCode>General</c:formatCode>
                <c:ptCount val="63"/>
                <c:pt idx="0">
                  <c:v>1.39</c:v>
                </c:pt>
                <c:pt idx="1">
                  <c:v>1.42</c:v>
                </c:pt>
                <c:pt idx="2">
                  <c:v>1.37</c:v>
                </c:pt>
                <c:pt idx="3">
                  <c:v>1.33</c:v>
                </c:pt>
                <c:pt idx="4">
                  <c:v>1.27</c:v>
                </c:pt>
                <c:pt idx="5">
                  <c:v>1.25</c:v>
                </c:pt>
                <c:pt idx="6">
                  <c:v>1.2</c:v>
                </c:pt>
                <c:pt idx="7">
                  <c:v>1.23</c:v>
                </c:pt>
                <c:pt idx="8">
                  <c:v>1.3</c:v>
                </c:pt>
                <c:pt idx="9">
                  <c:v>1.34</c:v>
                </c:pt>
                <c:pt idx="10">
                  <c:v>1.34</c:v>
                </c:pt>
                <c:pt idx="11">
                  <c:v>1.31</c:v>
                </c:pt>
                <c:pt idx="12">
                  <c:v>1.34</c:v>
                </c:pt>
                <c:pt idx="13">
                  <c:v>1.32</c:v>
                </c:pt>
                <c:pt idx="14">
                  <c:v>1.62</c:v>
                </c:pt>
                <c:pt idx="15">
                  <c:v>1.6</c:v>
                </c:pt>
                <c:pt idx="16">
                  <c:v>1.65</c:v>
                </c:pt>
                <c:pt idx="17">
                  <c:v>1.65</c:v>
                </c:pt>
                <c:pt idx="18">
                  <c:v>1.61</c:v>
                </c:pt>
                <c:pt idx="19">
                  <c:v>1.56</c:v>
                </c:pt>
                <c:pt idx="20">
                  <c:v>1.5</c:v>
                </c:pt>
                <c:pt idx="21">
                  <c:v>1.41</c:v>
                </c:pt>
                <c:pt idx="22">
                  <c:v>1.39</c:v>
                </c:pt>
                <c:pt idx="23">
                  <c:v>1.48</c:v>
                </c:pt>
                <c:pt idx="24">
                  <c:v>1.34</c:v>
                </c:pt>
                <c:pt idx="25">
                  <c:v>1.37</c:v>
                </c:pt>
                <c:pt idx="26">
                  <c:v>1.38</c:v>
                </c:pt>
                <c:pt idx="27">
                  <c:v>1.63</c:v>
                </c:pt>
                <c:pt idx="28">
                  <c:v>1.54</c:v>
                </c:pt>
                <c:pt idx="29">
                  <c:v>1.54</c:v>
                </c:pt>
                <c:pt idx="30">
                  <c:v>1.55</c:v>
                </c:pt>
                <c:pt idx="31">
                  <c:v>1.42</c:v>
                </c:pt>
                <c:pt idx="32">
                  <c:v>1.33</c:v>
                </c:pt>
                <c:pt idx="33">
                  <c:v>1.41</c:v>
                </c:pt>
                <c:pt idx="34">
                  <c:v>1.52</c:v>
                </c:pt>
                <c:pt idx="35">
                  <c:v>1.49</c:v>
                </c:pt>
                <c:pt idx="36">
                  <c:v>1.5</c:v>
                </c:pt>
                <c:pt idx="37">
                  <c:v>1.51</c:v>
                </c:pt>
                <c:pt idx="38">
                  <c:v>1.48</c:v>
                </c:pt>
                <c:pt idx="39">
                  <c:v>1.33</c:v>
                </c:pt>
                <c:pt idx="40">
                  <c:v>1.61</c:v>
                </c:pt>
                <c:pt idx="41">
                  <c:v>1.63</c:v>
                </c:pt>
                <c:pt idx="42">
                  <c:v>1.61</c:v>
                </c:pt>
                <c:pt idx="43">
                  <c:v>1.73</c:v>
                </c:pt>
                <c:pt idx="44">
                  <c:v>1.65</c:v>
                </c:pt>
                <c:pt idx="45">
                  <c:v>1.73</c:v>
                </c:pt>
                <c:pt idx="46">
                  <c:v>1.57</c:v>
                </c:pt>
                <c:pt idx="47">
                  <c:v>1.75</c:v>
                </c:pt>
                <c:pt idx="48">
                  <c:v>1.97</c:v>
                </c:pt>
                <c:pt idx="49">
                  <c:v>1.91</c:v>
                </c:pt>
                <c:pt idx="50">
                  <c:v>1.68</c:v>
                </c:pt>
                <c:pt idx="51">
                  <c:v>1.95</c:v>
                </c:pt>
                <c:pt idx="52">
                  <c:v>1.99</c:v>
                </c:pt>
                <c:pt idx="53">
                  <c:v>1.92</c:v>
                </c:pt>
                <c:pt idx="54">
                  <c:v>2.02</c:v>
                </c:pt>
                <c:pt idx="55">
                  <c:v>2.02</c:v>
                </c:pt>
                <c:pt idx="56">
                  <c:v>2.08</c:v>
                </c:pt>
                <c:pt idx="57">
                  <c:v>1.85</c:v>
                </c:pt>
                <c:pt idx="58">
                  <c:v>1.8</c:v>
                </c:pt>
                <c:pt idx="59">
                  <c:v>1.78</c:v>
                </c:pt>
                <c:pt idx="60">
                  <c:v>1.83</c:v>
                </c:pt>
                <c:pt idx="61">
                  <c:v>1.84</c:v>
                </c:pt>
              </c:numCache>
            </c:numRef>
          </c:val>
          <c:smooth val="0"/>
          <c:extLst xmlns:c16r2="http://schemas.microsoft.com/office/drawing/2015/06/chart">
            <c:ext xmlns:c16="http://schemas.microsoft.com/office/drawing/2014/chart" uri="{C3380CC4-5D6E-409C-BE32-E72D297353CC}">
              <c16:uniqueId val="{0000001B-9269-469B-984F-9B8EE31FD335}"/>
            </c:ext>
          </c:extLst>
        </c:ser>
        <c:dLbls>
          <c:showLegendKey val="0"/>
          <c:showVal val="0"/>
          <c:showCatName val="0"/>
          <c:showSerName val="0"/>
          <c:showPercent val="0"/>
          <c:showBubbleSize val="0"/>
        </c:dLbls>
        <c:marker val="1"/>
        <c:smooth val="0"/>
        <c:axId val="1818403248"/>
        <c:axId val="1818401072"/>
      </c:lineChart>
      <c:dateAx>
        <c:axId val="1818403248"/>
        <c:scaling>
          <c:orientation val="minMax"/>
          <c:max val="44896"/>
          <c:min val="4456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18401072"/>
        <c:crosses val="autoZero"/>
        <c:auto val="1"/>
        <c:lblOffset val="100"/>
        <c:baseTimeUnit val="months"/>
        <c:majorUnit val="1"/>
        <c:majorTimeUnit val="months"/>
      </c:dateAx>
      <c:valAx>
        <c:axId val="1818401072"/>
        <c:scaling>
          <c:orientation val="minMax"/>
          <c:max val="2.16"/>
          <c:min val="1.55"/>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18403248"/>
        <c:crosses val="autoZero"/>
        <c:crossBetween val="between"/>
      </c:valAx>
      <c:spPr>
        <a:noFill/>
        <a:ln>
          <a:noFill/>
        </a:ln>
        <a:effectLst/>
      </c:spPr>
    </c:plotArea>
    <c:plotVisOnly val="1"/>
    <c:dispBlanksAs val="gap"/>
    <c:showDLblsOverMax val="0"/>
  </c:chart>
  <c:spPr>
    <a:noFill/>
    <a:ln>
      <a:solidFill>
        <a:schemeClr val="bg1">
          <a:lumMod val="50000"/>
        </a:schemeClr>
      </a:solidFill>
    </a:ln>
    <a:effectLst/>
  </c:spPr>
  <c:txPr>
    <a:bodyPr/>
    <a:lstStyle/>
    <a:p>
      <a:pPr>
        <a:defRPr/>
      </a:pPr>
      <a:endParaRPr lang="es-EC"/>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200" b="1" i="0" baseline="0" dirty="0">
                <a:solidFill>
                  <a:schemeClr val="tx1"/>
                </a:solidFill>
                <a:effectLst/>
              </a:rPr>
              <a:t>Mediciones que cumplen variaciones de voltaje admitidas</a:t>
            </a:r>
            <a:endParaRPr lang="es-EC" sz="1050" dirty="0">
              <a:solidFill>
                <a:schemeClr val="tx1"/>
              </a:solidFill>
              <a:effectLst/>
            </a:endParaRPr>
          </a:p>
        </c:rich>
      </c:tx>
      <c:layout>
        <c:manualLayout>
          <c:xMode val="edge"/>
          <c:yMode val="edge"/>
          <c:x val="0.1257522569444444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6.3905906696501605E-2"/>
          <c:y val="0.13388721229636855"/>
          <c:w val="0.91467442465059323"/>
          <c:h val="0.62168294055025031"/>
        </c:manualLayout>
      </c:layout>
      <c:lineChart>
        <c:grouping val="standard"/>
        <c:varyColors val="0"/>
        <c:ser>
          <c:idx val="1"/>
          <c:order val="0"/>
          <c:tx>
            <c:strRef>
              <c:f>VOL!$F$3</c:f>
              <c:strCache>
                <c:ptCount val="1"/>
                <c:pt idx="0">
                  <c:v>Meta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60"/>
            <c:marker>
              <c:symbol val="circle"/>
              <c:size val="5"/>
              <c:spPr>
                <a:solidFill>
                  <a:schemeClr val="accent2"/>
                </a:solidFill>
                <a:ln w="9525">
                  <a:solidFill>
                    <a:schemeClr val="accent2"/>
                  </a:solidFill>
                </a:ln>
                <a:effectLst/>
              </c:spPr>
            </c:marker>
            <c:bubble3D val="0"/>
            <c:spPr>
              <a:ln w="28575" cap="rnd">
                <a:noFill/>
                <a:round/>
              </a:ln>
              <a:effectLst/>
            </c:spPr>
            <c:extLst xmlns:c16r2="http://schemas.microsoft.com/office/drawing/2015/06/chart">
              <c:ext xmlns:c16="http://schemas.microsoft.com/office/drawing/2014/chart" uri="{C3380CC4-5D6E-409C-BE32-E72D297353CC}">
                <c16:uniqueId val="{00000001-FC3E-477A-8CE6-85C5CAA90B3F}"/>
              </c:ext>
            </c:extLst>
          </c:dPt>
          <c:dLbls>
            <c:dLbl>
              <c:idx val="49"/>
              <c:layout>
                <c:manualLayout>
                  <c:x val="-1.3229166666666688E-2"/>
                  <c:y val="-8.567460317460326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lumMod val="75000"/>
                        </a:schemeClr>
                      </a:solidFill>
                      <a:latin typeface="+mn-lt"/>
                      <a:ea typeface="+mn-ea"/>
                      <a:cs typeface="+mn-cs"/>
                    </a:defRPr>
                  </a:pPr>
                  <a:endParaRPr lang="es-EC"/>
                </a:p>
              </c:txP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2-FC3E-477A-8CE6-85C5CAA90B3F}"/>
                </c:ext>
                <c:ext xmlns:c15="http://schemas.microsoft.com/office/drawing/2012/chart" uri="{CE6537A1-D6FC-4f65-9D91-7224C49458BB}"/>
              </c:extLst>
            </c:dLbl>
            <c:dLbl>
              <c:idx val="61"/>
              <c:layout>
                <c:manualLayout>
                  <c:x val="-3.3072916666666667E-2"/>
                  <c:y val="-7.685515873015882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lumMod val="75000"/>
                        </a:schemeClr>
                      </a:solidFill>
                      <a:latin typeface="+mn-lt"/>
                      <a:ea typeface="+mn-ea"/>
                      <a:cs typeface="+mn-cs"/>
                    </a:defRPr>
                  </a:pPr>
                  <a:endParaRPr lang="es-EC"/>
                </a:p>
              </c:txPr>
              <c:dLblPos val="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3-FC3E-477A-8CE6-85C5CAA90B3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VOL!$A$4:$A$65</c:f>
              <c:numCache>
                <c:formatCode>mmm/yy;@</c:formatCode>
                <c:ptCount val="62"/>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numCache>
            </c:numRef>
          </c:cat>
          <c:val>
            <c:numRef>
              <c:f>VOL!$F$4:$F$65</c:f>
              <c:numCache>
                <c:formatCode>0%</c:formatCode>
                <c:ptCount val="62"/>
                <c:pt idx="0">
                  <c:v>0.96</c:v>
                </c:pt>
                <c:pt idx="1">
                  <c:v>0.96</c:v>
                </c:pt>
                <c:pt idx="2">
                  <c:v>0.96</c:v>
                </c:pt>
                <c:pt idx="3">
                  <c:v>0.96</c:v>
                </c:pt>
                <c:pt idx="4">
                  <c:v>0.96</c:v>
                </c:pt>
                <c:pt idx="5">
                  <c:v>0.96</c:v>
                </c:pt>
                <c:pt idx="6">
                  <c:v>0.96</c:v>
                </c:pt>
                <c:pt idx="7">
                  <c:v>0.96</c:v>
                </c:pt>
                <c:pt idx="8">
                  <c:v>0.96</c:v>
                </c:pt>
                <c:pt idx="9">
                  <c:v>0.96</c:v>
                </c:pt>
                <c:pt idx="10">
                  <c:v>0.96</c:v>
                </c:pt>
                <c:pt idx="11">
                  <c:v>0.96</c:v>
                </c:pt>
                <c:pt idx="12">
                  <c:v>0.95</c:v>
                </c:pt>
                <c:pt idx="13">
                  <c:v>0.95</c:v>
                </c:pt>
                <c:pt idx="14">
                  <c:v>0.95</c:v>
                </c:pt>
                <c:pt idx="15">
                  <c:v>0.95</c:v>
                </c:pt>
                <c:pt idx="16">
                  <c:v>0.95</c:v>
                </c:pt>
                <c:pt idx="17">
                  <c:v>0.95</c:v>
                </c:pt>
                <c:pt idx="18">
                  <c:v>0.95</c:v>
                </c:pt>
                <c:pt idx="19">
                  <c:v>0.95</c:v>
                </c:pt>
                <c:pt idx="20">
                  <c:v>0.95</c:v>
                </c:pt>
                <c:pt idx="21">
                  <c:v>0.95</c:v>
                </c:pt>
                <c:pt idx="22">
                  <c:v>0.95</c:v>
                </c:pt>
                <c:pt idx="23">
                  <c:v>0.95</c:v>
                </c:pt>
                <c:pt idx="24">
                  <c:v>0.95</c:v>
                </c:pt>
                <c:pt idx="25">
                  <c:v>0.95</c:v>
                </c:pt>
                <c:pt idx="26">
                  <c:v>0.95</c:v>
                </c:pt>
                <c:pt idx="27">
                  <c:v>0.95</c:v>
                </c:pt>
                <c:pt idx="28">
                  <c:v>0.95</c:v>
                </c:pt>
                <c:pt idx="29">
                  <c:v>0.95</c:v>
                </c:pt>
                <c:pt idx="30">
                  <c:v>0.95</c:v>
                </c:pt>
                <c:pt idx="31">
                  <c:v>0.95</c:v>
                </c:pt>
                <c:pt idx="32">
                  <c:v>0.95</c:v>
                </c:pt>
                <c:pt idx="33">
                  <c:v>0.95</c:v>
                </c:pt>
                <c:pt idx="34">
                  <c:v>0.95</c:v>
                </c:pt>
                <c:pt idx="35">
                  <c:v>0.95</c:v>
                </c:pt>
                <c:pt idx="36">
                  <c:v>0.95</c:v>
                </c:pt>
                <c:pt idx="37">
                  <c:v>0.95</c:v>
                </c:pt>
                <c:pt idx="38">
                  <c:v>0.95</c:v>
                </c:pt>
                <c:pt idx="39">
                  <c:v>0.95</c:v>
                </c:pt>
                <c:pt idx="40">
                  <c:v>0.95</c:v>
                </c:pt>
                <c:pt idx="41">
                  <c:v>0.95</c:v>
                </c:pt>
                <c:pt idx="42">
                  <c:v>0.95</c:v>
                </c:pt>
                <c:pt idx="43">
                  <c:v>0.95</c:v>
                </c:pt>
                <c:pt idx="44">
                  <c:v>0.95</c:v>
                </c:pt>
                <c:pt idx="45">
                  <c:v>0.95</c:v>
                </c:pt>
                <c:pt idx="46">
                  <c:v>0.95</c:v>
                </c:pt>
                <c:pt idx="47">
                  <c:v>0.95</c:v>
                </c:pt>
                <c:pt idx="48">
                  <c:v>0.95</c:v>
                </c:pt>
                <c:pt idx="49">
                  <c:v>0.95</c:v>
                </c:pt>
                <c:pt idx="50">
                  <c:v>0.95</c:v>
                </c:pt>
                <c:pt idx="51">
                  <c:v>0.95</c:v>
                </c:pt>
                <c:pt idx="52">
                  <c:v>0.95</c:v>
                </c:pt>
                <c:pt idx="53">
                  <c:v>0.95</c:v>
                </c:pt>
                <c:pt idx="54">
                  <c:v>0.95</c:v>
                </c:pt>
                <c:pt idx="55">
                  <c:v>0.95</c:v>
                </c:pt>
                <c:pt idx="56">
                  <c:v>0.95</c:v>
                </c:pt>
                <c:pt idx="57">
                  <c:v>0.95</c:v>
                </c:pt>
                <c:pt idx="58">
                  <c:v>0.95</c:v>
                </c:pt>
                <c:pt idx="59">
                  <c:v>0.95</c:v>
                </c:pt>
                <c:pt idx="60">
                  <c:v>0.96</c:v>
                </c:pt>
                <c:pt idx="61">
                  <c:v>0.96</c:v>
                </c:pt>
              </c:numCache>
            </c:numRef>
          </c:val>
          <c:smooth val="0"/>
          <c:extLst xmlns:c16r2="http://schemas.microsoft.com/office/drawing/2015/06/chart">
            <c:ext xmlns:c16="http://schemas.microsoft.com/office/drawing/2014/chart" uri="{C3380CC4-5D6E-409C-BE32-E72D297353CC}">
              <c16:uniqueId val="{00000004-FC3E-477A-8CE6-85C5CAA90B3F}"/>
            </c:ext>
          </c:extLst>
        </c:ser>
        <c:ser>
          <c:idx val="0"/>
          <c:order val="1"/>
          <c:tx>
            <c:strRef>
              <c:f>VOL!$G$3</c:f>
              <c:strCache>
                <c:ptCount val="1"/>
                <c:pt idx="0">
                  <c:v>Resultados</c:v>
                </c:pt>
              </c:strCache>
            </c:strRef>
          </c:tx>
          <c:spPr>
            <a:ln w="19050" cap="rnd">
              <a:solidFill>
                <a:srgbClr val="92D050"/>
              </a:solidFill>
              <a:round/>
            </a:ln>
            <a:effectLst/>
          </c:spPr>
          <c:marker>
            <c:symbol val="circle"/>
            <c:size val="5"/>
            <c:spPr>
              <a:solidFill>
                <a:schemeClr val="accent6">
                  <a:lumMod val="75000"/>
                </a:schemeClr>
              </a:solidFill>
              <a:ln w="19050">
                <a:solidFill>
                  <a:schemeClr val="accent6">
                    <a:lumMod val="60000"/>
                    <a:lumOff val="40000"/>
                  </a:schemeClr>
                </a:solidFill>
              </a:ln>
              <a:effectLst/>
            </c:spPr>
          </c:marker>
          <c:dPt>
            <c:idx val="48"/>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06-FC3E-477A-8CE6-85C5CAA90B3F}"/>
              </c:ext>
            </c:extLst>
          </c:dPt>
          <c:dPt>
            <c:idx val="49"/>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8-FC3E-477A-8CE6-85C5CAA90B3F}"/>
              </c:ext>
            </c:extLst>
          </c:dPt>
          <c:dPt>
            <c:idx val="50"/>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A-FC3E-477A-8CE6-85C5CAA90B3F}"/>
              </c:ext>
            </c:extLst>
          </c:dPt>
          <c:dPt>
            <c:idx val="51"/>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C-FC3E-477A-8CE6-85C5CAA90B3F}"/>
              </c:ext>
            </c:extLst>
          </c:dPt>
          <c:dPt>
            <c:idx val="52"/>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E-FC3E-477A-8CE6-85C5CAA90B3F}"/>
              </c:ext>
            </c:extLst>
          </c:dPt>
          <c:dPt>
            <c:idx val="53"/>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10-FC3E-477A-8CE6-85C5CAA90B3F}"/>
              </c:ext>
            </c:extLst>
          </c:dPt>
          <c:dPt>
            <c:idx val="54"/>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12-FC3E-477A-8CE6-85C5CAA90B3F}"/>
              </c:ext>
            </c:extLst>
          </c:dPt>
          <c:dPt>
            <c:idx val="55"/>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14-FC3E-477A-8CE6-85C5CAA90B3F}"/>
              </c:ext>
            </c:extLst>
          </c:dPt>
          <c:dPt>
            <c:idx val="56"/>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16-FC3E-477A-8CE6-85C5CAA90B3F}"/>
              </c:ext>
            </c:extLst>
          </c:dPt>
          <c:dPt>
            <c:idx val="60"/>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18-FC3E-477A-8CE6-85C5CAA90B3F}"/>
              </c:ext>
            </c:extLst>
          </c:dPt>
          <c:dLbls>
            <c:dLbl>
              <c:idx val="48"/>
              <c:layout>
                <c:manualLayout>
                  <c:x val="-4.2490904132164269E-2"/>
                  <c:y val="-3.64797941577115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FC3E-477A-8CE6-85C5CAA90B3F}"/>
                </c:ext>
                <c:ext xmlns:c15="http://schemas.microsoft.com/office/drawing/2012/chart" uri="{CE6537A1-D6FC-4f65-9D91-7224C49458BB}"/>
              </c:extLst>
            </c:dLbl>
            <c:dLbl>
              <c:idx val="49"/>
              <c:layout>
                <c:manualLayout>
                  <c:x val="-4.3152351430312721E-2"/>
                  <c:y val="4.855970604934168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FC3E-477A-8CE6-85C5CAA90B3F}"/>
                </c:ext>
                <c:ext xmlns:c15="http://schemas.microsoft.com/office/drawing/2012/chart" uri="{CE6537A1-D6FC-4f65-9D91-7224C49458BB}"/>
              </c:extLst>
            </c:dLbl>
            <c:dLbl>
              <c:idx val="50"/>
              <c:layout>
                <c:manualLayout>
                  <c:x val="-3.9822369433508191E-2"/>
                  <c:y val="-4.756914774004947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FC3E-477A-8CE6-85C5CAA90B3F}"/>
                </c:ext>
                <c:ext xmlns:c15="http://schemas.microsoft.com/office/drawing/2012/chart" uri="{CE6537A1-D6FC-4f65-9D91-7224C49458BB}"/>
              </c:extLst>
            </c:dLbl>
            <c:dLbl>
              <c:idx val="51"/>
              <c:layout>
                <c:manualLayout>
                  <c:x val="-3.4828411757532998E-2"/>
                  <c:y val="6.1427546090477667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FC3E-477A-8CE6-85C5CAA90B3F}"/>
                </c:ext>
                <c:ext xmlns:c15="http://schemas.microsoft.com/office/drawing/2012/chart" uri="{CE6537A1-D6FC-4f65-9D91-7224C49458BB}"/>
              </c:extLst>
            </c:dLbl>
            <c:dLbl>
              <c:idx val="52"/>
              <c:layout>
                <c:manualLayout>
                  <c:x val="-2.0553830323030299E-2"/>
                  <c:y val="-4.79166479274417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FC3E-477A-8CE6-85C5CAA90B3F}"/>
                </c:ext>
                <c:ext xmlns:c15="http://schemas.microsoft.com/office/drawing/2012/chart" uri="{CE6537A1-D6FC-4f65-9D91-7224C49458BB}"/>
              </c:extLst>
            </c:dLbl>
            <c:dLbl>
              <c:idx val="53"/>
              <c:layout>
                <c:manualLayout>
                  <c:x val="-3.1171332255378353E-2"/>
                  <c:y val="5.912895233402148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FC3E-477A-8CE6-85C5CAA90B3F}"/>
                </c:ext>
                <c:ext xmlns:c15="http://schemas.microsoft.com/office/drawing/2012/chart" uri="{CE6537A1-D6FC-4f65-9D91-7224C49458BB}"/>
              </c:extLst>
            </c:dLbl>
            <c:dLbl>
              <c:idx val="54"/>
              <c:layout>
                <c:manualLayout>
                  <c:x val="-6.3759203663308565E-4"/>
                  <c:y val="-7.803163181170827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FC3E-477A-8CE6-85C5CAA90B3F}"/>
                </c:ext>
                <c:ext xmlns:c15="http://schemas.microsoft.com/office/drawing/2012/chart" uri="{CE6537A1-D6FC-4f65-9D91-7224C49458BB}"/>
              </c:extLst>
            </c:dLbl>
            <c:dLbl>
              <c:idx val="55"/>
              <c:layout>
                <c:manualLayout>
                  <c:x val="-2.9457443870963516E-2"/>
                  <c:y val="4.528569179915000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FC3E-477A-8CE6-85C5CAA90B3F}"/>
                </c:ext>
                <c:ext xmlns:c15="http://schemas.microsoft.com/office/drawing/2012/chart" uri="{CE6537A1-D6FC-4f65-9D91-7224C49458BB}"/>
              </c:extLst>
            </c:dLbl>
            <c:dLbl>
              <c:idx val="56"/>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FC3E-477A-8CE6-85C5CAA90B3F}"/>
                </c:ext>
                <c:ext xmlns:c15="http://schemas.microsoft.com/office/drawing/2012/chart" uri="{CE6537A1-D6FC-4f65-9D91-7224C49458BB}"/>
              </c:extLst>
            </c:dLbl>
            <c:dLbl>
              <c:idx val="57"/>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9-FC3E-477A-8CE6-85C5CAA90B3F}"/>
                </c:ext>
                <c:ext xmlns:c15="http://schemas.microsoft.com/office/drawing/2012/chart" uri="{CE6537A1-D6FC-4f65-9D91-7224C49458BB}"/>
              </c:extLst>
            </c:dLbl>
            <c:dLbl>
              <c:idx val="58"/>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A-FC3E-477A-8CE6-85C5CAA90B3F}"/>
                </c:ext>
                <c:ext xmlns:c15="http://schemas.microsoft.com/office/drawing/2012/chart" uri="{CE6537A1-D6FC-4f65-9D91-7224C49458BB}"/>
              </c:extLst>
            </c:dLbl>
            <c:dLbl>
              <c:idx val="59"/>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B-FC3E-477A-8CE6-85C5CAA90B3F}"/>
                </c:ext>
                <c:ext xmlns:c15="http://schemas.microsoft.com/office/drawing/2012/chart" uri="{CE6537A1-D6FC-4f65-9D91-7224C49458BB}"/>
              </c:extLst>
            </c:dLbl>
            <c:dLbl>
              <c:idx val="60"/>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8-FC3E-477A-8CE6-85C5CAA90B3F}"/>
                </c:ext>
                <c:ext xmlns:c15="http://schemas.microsoft.com/office/drawing/2012/chart" uri="{CE6537A1-D6FC-4f65-9D91-7224C49458BB}"/>
              </c:extLst>
            </c:dLbl>
            <c:dLbl>
              <c:idx val="61"/>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C-FC3E-477A-8CE6-85C5CAA90B3F}"/>
                </c:ext>
                <c:ext xmlns:c15="http://schemas.microsoft.com/office/drawing/2012/chart" uri="{CE6537A1-D6FC-4f65-9D91-7224C49458BB}"/>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6">
                        <a:lumMod val="75000"/>
                      </a:schemeClr>
                    </a:solidFill>
                    <a:latin typeface="+mn-lt"/>
                    <a:ea typeface="+mn-ea"/>
                    <a:cs typeface="+mn-cs"/>
                  </a:defRPr>
                </a:pPr>
                <a:endParaRPr lang="es-EC"/>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VOL!$A$4:$A$65</c:f>
              <c:numCache>
                <c:formatCode>mmm/yy;@</c:formatCode>
                <c:ptCount val="62"/>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numCache>
            </c:numRef>
          </c:cat>
          <c:val>
            <c:numRef>
              <c:f>VOL!$G$4:$G$65</c:f>
              <c:numCache>
                <c:formatCode>General</c:formatCode>
                <c:ptCount val="62"/>
                <c:pt idx="0">
                  <c:v>0.98899999999999999</c:v>
                </c:pt>
                <c:pt idx="1">
                  <c:v>0.9909</c:v>
                </c:pt>
                <c:pt idx="2">
                  <c:v>0.99439999999999995</c:v>
                </c:pt>
                <c:pt idx="3">
                  <c:v>0.98089999999999999</c:v>
                </c:pt>
                <c:pt idx="4">
                  <c:v>0.99909999999999999</c:v>
                </c:pt>
                <c:pt idx="5">
                  <c:v>0.97689999999999999</c:v>
                </c:pt>
                <c:pt idx="6">
                  <c:v>0.99429999999999996</c:v>
                </c:pt>
                <c:pt idx="7">
                  <c:v>0.98429999999999995</c:v>
                </c:pt>
                <c:pt idx="8">
                  <c:v>0.98709999999999998</c:v>
                </c:pt>
                <c:pt idx="9">
                  <c:v>0.98970000000000002</c:v>
                </c:pt>
                <c:pt idx="10">
                  <c:v>0.99360000000000004</c:v>
                </c:pt>
                <c:pt idx="11">
                  <c:v>0.99650000000000005</c:v>
                </c:pt>
                <c:pt idx="12">
                  <c:v>0.98980000000000001</c:v>
                </c:pt>
                <c:pt idx="13">
                  <c:v>0.99739999999999995</c:v>
                </c:pt>
                <c:pt idx="14">
                  <c:v>0.99109999999999998</c:v>
                </c:pt>
                <c:pt idx="15">
                  <c:v>0.99719999999999998</c:v>
                </c:pt>
                <c:pt idx="16">
                  <c:v>0.98909999999999998</c:v>
                </c:pt>
                <c:pt idx="17">
                  <c:v>0.99690000000000001</c:v>
                </c:pt>
                <c:pt idx="18">
                  <c:v>0.99480000000000002</c:v>
                </c:pt>
                <c:pt idx="19">
                  <c:v>0.99180000000000001</c:v>
                </c:pt>
                <c:pt idx="20">
                  <c:v>0.99870000000000003</c:v>
                </c:pt>
                <c:pt idx="21">
                  <c:v>0.98660000000000003</c:v>
                </c:pt>
                <c:pt idx="22">
                  <c:v>0.99819999999999998</c:v>
                </c:pt>
                <c:pt idx="23">
                  <c:v>0.99970000000000003</c:v>
                </c:pt>
                <c:pt idx="24">
                  <c:v>0.9889</c:v>
                </c:pt>
                <c:pt idx="25">
                  <c:v>0.98880000000000001</c:v>
                </c:pt>
                <c:pt idx="26">
                  <c:v>0.99490000000000001</c:v>
                </c:pt>
                <c:pt idx="27">
                  <c:v>0.99560000000000004</c:v>
                </c:pt>
                <c:pt idx="28">
                  <c:v>0.98229999999999995</c:v>
                </c:pt>
                <c:pt idx="29">
                  <c:v>0.98839999999999995</c:v>
                </c:pt>
                <c:pt idx="30">
                  <c:v>0.98080000000000001</c:v>
                </c:pt>
                <c:pt idx="31">
                  <c:v>0.99350000000000005</c:v>
                </c:pt>
                <c:pt idx="32">
                  <c:v>1</c:v>
                </c:pt>
                <c:pt idx="33">
                  <c:v>1</c:v>
                </c:pt>
                <c:pt idx="34">
                  <c:v>0.98980000000000001</c:v>
                </c:pt>
                <c:pt idx="35">
                  <c:v>0.9758</c:v>
                </c:pt>
                <c:pt idx="36">
                  <c:v>0.99370000000000003</c:v>
                </c:pt>
                <c:pt idx="37">
                  <c:v>0.99829999999999997</c:v>
                </c:pt>
                <c:pt idx="38">
                  <c:v>0.99809999999999999</c:v>
                </c:pt>
                <c:pt idx="39">
                  <c:v>0.99229999999999996</c:v>
                </c:pt>
                <c:pt idx="40">
                  <c:v>0.99639999999999995</c:v>
                </c:pt>
                <c:pt idx="41">
                  <c:v>0.99729999999999996</c:v>
                </c:pt>
                <c:pt idx="42">
                  <c:v>0.99470000000000003</c:v>
                </c:pt>
                <c:pt idx="43">
                  <c:v>0.99429999999999996</c:v>
                </c:pt>
                <c:pt idx="44">
                  <c:v>0.99919999999999998</c:v>
                </c:pt>
                <c:pt idx="45">
                  <c:v>0.99409999999999998</c:v>
                </c:pt>
                <c:pt idx="46">
                  <c:v>0.99680000000000002</c:v>
                </c:pt>
                <c:pt idx="47">
                  <c:v>0.99650000000000005</c:v>
                </c:pt>
                <c:pt idx="48">
                  <c:v>0.99629999999999996</c:v>
                </c:pt>
                <c:pt idx="49">
                  <c:v>0.99319999999999997</c:v>
                </c:pt>
                <c:pt idx="50">
                  <c:v>0.99680000000000002</c:v>
                </c:pt>
                <c:pt idx="51">
                  <c:v>0.99739999999999995</c:v>
                </c:pt>
                <c:pt idx="52">
                  <c:v>0.99750000000000005</c:v>
                </c:pt>
                <c:pt idx="53">
                  <c:v>0.99780000000000002</c:v>
                </c:pt>
                <c:pt idx="54">
                  <c:v>0.99780000000000002</c:v>
                </c:pt>
                <c:pt idx="55">
                  <c:v>0.99009999999999998</c:v>
                </c:pt>
                <c:pt idx="56">
                  <c:v>0.99509999999999998</c:v>
                </c:pt>
                <c:pt idx="57">
                  <c:v>0.99039999999999995</c:v>
                </c:pt>
                <c:pt idx="58">
                  <c:v>0.99029999999999996</c:v>
                </c:pt>
                <c:pt idx="59">
                  <c:v>0.99319999999999997</c:v>
                </c:pt>
                <c:pt idx="60">
                  <c:v>0.99909999999999999</c:v>
                </c:pt>
                <c:pt idx="61">
                  <c:v>0.9919</c:v>
                </c:pt>
              </c:numCache>
            </c:numRef>
          </c:val>
          <c:smooth val="0"/>
          <c:extLst xmlns:c16r2="http://schemas.microsoft.com/office/drawing/2015/06/chart">
            <c:ext xmlns:c16="http://schemas.microsoft.com/office/drawing/2014/chart" uri="{C3380CC4-5D6E-409C-BE32-E72D297353CC}">
              <c16:uniqueId val="{0000001D-FC3E-477A-8CE6-85C5CAA90B3F}"/>
            </c:ext>
          </c:extLst>
        </c:ser>
        <c:dLbls>
          <c:showLegendKey val="0"/>
          <c:showVal val="0"/>
          <c:showCatName val="0"/>
          <c:showSerName val="0"/>
          <c:showPercent val="0"/>
          <c:showBubbleSize val="0"/>
        </c:dLbls>
        <c:marker val="1"/>
        <c:smooth val="0"/>
        <c:axId val="1818399984"/>
        <c:axId val="1818401616"/>
      </c:lineChart>
      <c:dateAx>
        <c:axId val="1818399984"/>
        <c:scaling>
          <c:orientation val="minMax"/>
          <c:max val="44896"/>
          <c:min val="4456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C"/>
          </a:p>
        </c:txPr>
        <c:crossAx val="1818401616"/>
        <c:crosses val="autoZero"/>
        <c:auto val="1"/>
        <c:lblOffset val="100"/>
        <c:baseTimeUnit val="months"/>
        <c:majorUnit val="1"/>
        <c:majorTimeUnit val="months"/>
      </c:dateAx>
      <c:valAx>
        <c:axId val="1818401616"/>
        <c:scaling>
          <c:orientation val="minMax"/>
          <c:max val="1.0089999999999999"/>
          <c:min val="0.94000000000000006"/>
        </c:scaling>
        <c:delete val="1"/>
        <c:axPos val="l"/>
        <c:numFmt formatCode="0%" sourceLinked="0"/>
        <c:majorTickMark val="none"/>
        <c:minorTickMark val="none"/>
        <c:tickLblPos val="nextTo"/>
        <c:crossAx val="1818399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solidFill>
        <a:schemeClr val="bg1">
          <a:lumMod val="50000"/>
        </a:schemeClr>
      </a:solidFill>
    </a:ln>
    <a:effectLst/>
  </c:spPr>
  <c:txPr>
    <a:bodyPr/>
    <a:lstStyle/>
    <a:p>
      <a:pPr>
        <a:defRPr/>
      </a:pPr>
      <a:endParaRPr lang="es-EC"/>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200" b="1" i="0" baseline="0">
                <a:solidFill>
                  <a:schemeClr val="tx1"/>
                </a:solidFill>
                <a:effectLst/>
              </a:rPr>
              <a:t>Porcentaje de reconexiones del servicio 2022-2023</a:t>
            </a:r>
            <a:endParaRPr lang="es-EC" sz="105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5.3628623188405798E-2"/>
          <c:y val="0.13581944444444444"/>
          <c:w val="0.92489794685990334"/>
          <c:h val="0.61622314814814816"/>
        </c:manualLayout>
      </c:layout>
      <c:lineChart>
        <c:grouping val="standard"/>
        <c:varyColors val="0"/>
        <c:ser>
          <c:idx val="0"/>
          <c:order val="0"/>
          <c:tx>
            <c:strRef>
              <c:f>REX!$G$3</c:f>
              <c:strCache>
                <c:ptCount val="1"/>
                <c:pt idx="0">
                  <c:v>Resultados</c:v>
                </c:pt>
              </c:strCache>
            </c:strRef>
          </c:tx>
          <c:spPr>
            <a:ln w="19050" cap="rnd">
              <a:solidFill>
                <a:srgbClr val="92D050"/>
              </a:solidFill>
              <a:round/>
            </a:ln>
            <a:effectLst/>
          </c:spPr>
          <c:marker>
            <c:symbol val="circle"/>
            <c:size val="5"/>
            <c:spPr>
              <a:solidFill>
                <a:schemeClr val="accent6">
                  <a:lumMod val="75000"/>
                </a:schemeClr>
              </a:solidFill>
              <a:ln w="19050">
                <a:solidFill>
                  <a:schemeClr val="accent6">
                    <a:lumMod val="60000"/>
                    <a:lumOff val="40000"/>
                  </a:schemeClr>
                </a:solidFill>
              </a:ln>
              <a:effectLst/>
            </c:spPr>
          </c:marker>
          <c:dPt>
            <c:idx val="48"/>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01-C0CA-4DDA-95FD-DA123FF44BD7}"/>
              </c:ext>
            </c:extLst>
          </c:dPt>
          <c:dPt>
            <c:idx val="49"/>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3-C0CA-4DDA-95FD-DA123FF44BD7}"/>
              </c:ext>
            </c:extLst>
          </c:dPt>
          <c:dPt>
            <c:idx val="50"/>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5-C0CA-4DDA-95FD-DA123FF44BD7}"/>
              </c:ext>
            </c:extLst>
          </c:dPt>
          <c:dPt>
            <c:idx val="51"/>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7-C0CA-4DDA-95FD-DA123FF44BD7}"/>
              </c:ext>
            </c:extLst>
          </c:dPt>
          <c:dPt>
            <c:idx val="52"/>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9-C0CA-4DDA-95FD-DA123FF44BD7}"/>
              </c:ext>
            </c:extLst>
          </c:dPt>
          <c:dPt>
            <c:idx val="53"/>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B-C0CA-4DDA-95FD-DA123FF44BD7}"/>
              </c:ext>
            </c:extLst>
          </c:dPt>
          <c:dPt>
            <c:idx val="54"/>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D-C0CA-4DDA-95FD-DA123FF44BD7}"/>
              </c:ext>
            </c:extLst>
          </c:dPt>
          <c:dPt>
            <c:idx val="55"/>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0F-C0CA-4DDA-95FD-DA123FF44BD7}"/>
              </c:ext>
            </c:extLst>
          </c:dPt>
          <c:dPt>
            <c:idx val="56"/>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solidFill>
                  <a:srgbClr val="92D050"/>
                </a:solidFill>
                <a:round/>
              </a:ln>
              <a:effectLst/>
            </c:spPr>
            <c:extLst xmlns:c16r2="http://schemas.microsoft.com/office/drawing/2015/06/chart">
              <c:ext xmlns:c16="http://schemas.microsoft.com/office/drawing/2014/chart" uri="{C3380CC4-5D6E-409C-BE32-E72D297353CC}">
                <c16:uniqueId val="{00000011-C0CA-4DDA-95FD-DA123FF44BD7}"/>
              </c:ext>
            </c:extLst>
          </c:dPt>
          <c:dPt>
            <c:idx val="60"/>
            <c:marker>
              <c:symbol val="circle"/>
              <c:size val="5"/>
              <c:spPr>
                <a:solidFill>
                  <a:schemeClr val="accent6">
                    <a:lumMod val="75000"/>
                  </a:schemeClr>
                </a:solidFill>
                <a:ln w="19050">
                  <a:solidFill>
                    <a:schemeClr val="accent6">
                      <a:lumMod val="60000"/>
                      <a:lumOff val="40000"/>
                    </a:schemeClr>
                  </a:solidFil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13-C0CA-4DDA-95FD-DA123FF44BD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6">
                        <a:lumMod val="75000"/>
                      </a:schemeClr>
                    </a:solidFill>
                    <a:latin typeface="+mn-lt"/>
                    <a:ea typeface="+mn-ea"/>
                    <a:cs typeface="+mn-cs"/>
                  </a:defRPr>
                </a:pPr>
                <a:endParaRPr lang="es-EC"/>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REX!$A$4:$A$65</c:f>
              <c:numCache>
                <c:formatCode>mmm/yy;@</c:formatCode>
                <c:ptCount val="62"/>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numCache>
            </c:numRef>
          </c:cat>
          <c:val>
            <c:numRef>
              <c:f>REX!$G$4:$G$65</c:f>
              <c:numCache>
                <c:formatCode>General</c:formatCode>
                <c:ptCount val="62"/>
                <c:pt idx="0">
                  <c:v>0.98350000000000004</c:v>
                </c:pt>
                <c:pt idx="1">
                  <c:v>0.94830000000000003</c:v>
                </c:pt>
                <c:pt idx="2">
                  <c:v>0.92390000000000005</c:v>
                </c:pt>
                <c:pt idx="3">
                  <c:v>0.96489999999999998</c:v>
                </c:pt>
                <c:pt idx="4">
                  <c:v>0.94079999999999997</c:v>
                </c:pt>
                <c:pt idx="5">
                  <c:v>0.92379999999999995</c:v>
                </c:pt>
                <c:pt idx="6">
                  <c:v>0.95069999999999999</c:v>
                </c:pt>
                <c:pt idx="7">
                  <c:v>0.97389999999999999</c:v>
                </c:pt>
                <c:pt idx="8">
                  <c:v>0.97919999999999996</c:v>
                </c:pt>
                <c:pt idx="9">
                  <c:v>0.96919999999999995</c:v>
                </c:pt>
                <c:pt idx="10">
                  <c:v>0.95079999999999998</c:v>
                </c:pt>
                <c:pt idx="11">
                  <c:v>0.9718</c:v>
                </c:pt>
                <c:pt idx="12">
                  <c:v>0.96489999999999998</c:v>
                </c:pt>
                <c:pt idx="13">
                  <c:v>0.98980000000000001</c:v>
                </c:pt>
                <c:pt idx="14">
                  <c:v>0.96599999999999997</c:v>
                </c:pt>
                <c:pt idx="15">
                  <c:v>0.9677</c:v>
                </c:pt>
                <c:pt idx="16">
                  <c:v>0.95250000000000001</c:v>
                </c:pt>
                <c:pt idx="17">
                  <c:v>0.97150000000000003</c:v>
                </c:pt>
                <c:pt idx="18">
                  <c:v>0.96209999999999996</c:v>
                </c:pt>
                <c:pt idx="19">
                  <c:v>0.9839</c:v>
                </c:pt>
                <c:pt idx="20">
                  <c:v>0.99009999999999998</c:v>
                </c:pt>
                <c:pt idx="21">
                  <c:v>0.97529999999999994</c:v>
                </c:pt>
                <c:pt idx="22">
                  <c:v>0.96189999999999998</c:v>
                </c:pt>
                <c:pt idx="23">
                  <c:v>0.96809999999999996</c:v>
                </c:pt>
                <c:pt idx="24">
                  <c:v>0.9889</c:v>
                </c:pt>
                <c:pt idx="25">
                  <c:v>0.98880000000000001</c:v>
                </c:pt>
                <c:pt idx="26">
                  <c:v>0.99490000000000001</c:v>
                </c:pt>
                <c:pt idx="27">
                  <c:v>0.99560000000000004</c:v>
                </c:pt>
                <c:pt idx="28">
                  <c:v>0.98229999999999995</c:v>
                </c:pt>
                <c:pt idx="29">
                  <c:v>0.98839999999999995</c:v>
                </c:pt>
                <c:pt idx="30">
                  <c:v>0.98080000000000001</c:v>
                </c:pt>
                <c:pt idx="31">
                  <c:v>0.99350000000000005</c:v>
                </c:pt>
                <c:pt idx="32">
                  <c:v>1</c:v>
                </c:pt>
                <c:pt idx="33">
                  <c:v>1</c:v>
                </c:pt>
                <c:pt idx="34">
                  <c:v>0.98980000000000001</c:v>
                </c:pt>
                <c:pt idx="35">
                  <c:v>0.9758</c:v>
                </c:pt>
                <c:pt idx="36">
                  <c:v>0.95269999999999999</c:v>
                </c:pt>
                <c:pt idx="37">
                  <c:v>0.89939999999999998</c:v>
                </c:pt>
                <c:pt idx="38">
                  <c:v>0.99309999999999998</c:v>
                </c:pt>
                <c:pt idx="39">
                  <c:v>0.99590000000000001</c:v>
                </c:pt>
                <c:pt idx="40">
                  <c:v>0.98960000000000004</c:v>
                </c:pt>
                <c:pt idx="41">
                  <c:v>0.99729999999999996</c:v>
                </c:pt>
                <c:pt idx="42">
                  <c:v>0.99309999999999998</c:v>
                </c:pt>
                <c:pt idx="43">
                  <c:v>0.98809999999999998</c:v>
                </c:pt>
                <c:pt idx="44">
                  <c:v>1.0307999999999999</c:v>
                </c:pt>
                <c:pt idx="45">
                  <c:v>1.0310999999999999</c:v>
                </c:pt>
                <c:pt idx="46">
                  <c:v>1.0327</c:v>
                </c:pt>
                <c:pt idx="47">
                  <c:v>1.0338000000000001</c:v>
                </c:pt>
                <c:pt idx="48">
                  <c:v>0.99770000000000003</c:v>
                </c:pt>
                <c:pt idx="49">
                  <c:v>0.99790000000000001</c:v>
                </c:pt>
                <c:pt idx="50">
                  <c:v>0.9929</c:v>
                </c:pt>
                <c:pt idx="51">
                  <c:v>0.99399999999999999</c:v>
                </c:pt>
                <c:pt idx="52">
                  <c:v>0.98829999999999996</c:v>
                </c:pt>
                <c:pt idx="53">
                  <c:v>0.99109999999999998</c:v>
                </c:pt>
                <c:pt idx="54">
                  <c:v>0.99370000000000003</c:v>
                </c:pt>
                <c:pt idx="55" formatCode="0.00%">
                  <c:v>0.99739999999999995</c:v>
                </c:pt>
                <c:pt idx="56">
                  <c:v>0.99870000000000003</c:v>
                </c:pt>
                <c:pt idx="57">
                  <c:v>0.98180000000000001</c:v>
                </c:pt>
                <c:pt idx="58">
                  <c:v>0.99399999999999999</c:v>
                </c:pt>
                <c:pt idx="59">
                  <c:v>0.98970000000000002</c:v>
                </c:pt>
                <c:pt idx="60">
                  <c:v>0.99170000000000003</c:v>
                </c:pt>
                <c:pt idx="61">
                  <c:v>0.98299999999999998</c:v>
                </c:pt>
              </c:numCache>
            </c:numRef>
          </c:val>
          <c:smooth val="0"/>
          <c:extLst xmlns:c16r2="http://schemas.microsoft.com/office/drawing/2015/06/chart">
            <c:ext xmlns:c16="http://schemas.microsoft.com/office/drawing/2014/chart" uri="{C3380CC4-5D6E-409C-BE32-E72D297353CC}">
              <c16:uniqueId val="{00000014-C0CA-4DDA-95FD-DA123FF44BD7}"/>
            </c:ext>
          </c:extLst>
        </c:ser>
        <c:ser>
          <c:idx val="1"/>
          <c:order val="1"/>
          <c:tx>
            <c:strRef>
              <c:f>REX!$F$3</c:f>
              <c:strCache>
                <c:ptCount val="1"/>
                <c:pt idx="0">
                  <c:v>Meta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48"/>
            <c:marker>
              <c:symbol val="circle"/>
              <c:size val="5"/>
              <c:spPr>
                <a:solidFill>
                  <a:schemeClr val="accent2"/>
                </a:solidFill>
                <a:ln w="9525">
                  <a:solidFill>
                    <a:schemeClr val="accent2"/>
                  </a:solidFill>
                </a:ln>
                <a:effectLst/>
              </c:spPr>
            </c:marker>
            <c:bubble3D val="0"/>
            <c:spPr>
              <a:ln w="28575" cap="rnd">
                <a:noFill/>
                <a:round/>
              </a:ln>
              <a:effectLst/>
            </c:spPr>
            <c:extLst xmlns:c16r2="http://schemas.microsoft.com/office/drawing/2015/06/chart">
              <c:ext xmlns:c16="http://schemas.microsoft.com/office/drawing/2014/chart" uri="{C3380CC4-5D6E-409C-BE32-E72D297353CC}">
                <c16:uniqueId val="{00000016-C0CA-4DDA-95FD-DA123FF44BD7}"/>
              </c:ext>
            </c:extLst>
          </c:dPt>
          <c:dPt>
            <c:idx val="60"/>
            <c:marker>
              <c:symbol val="circle"/>
              <c:size val="5"/>
              <c:spPr>
                <a:solidFill>
                  <a:schemeClr val="accent2"/>
                </a:solidFill>
                <a:ln w="9525">
                  <a:solidFill>
                    <a:schemeClr val="accent2"/>
                  </a:solidFill>
                </a:ln>
                <a:effectLst/>
              </c:spPr>
            </c:marker>
            <c:bubble3D val="0"/>
            <c:spPr>
              <a:ln w="28575" cap="rnd">
                <a:noFill/>
                <a:round/>
              </a:ln>
              <a:effectLst/>
            </c:spPr>
            <c:extLst xmlns:c16r2="http://schemas.microsoft.com/office/drawing/2015/06/chart">
              <c:ext xmlns:c16="http://schemas.microsoft.com/office/drawing/2014/chart" uri="{C3380CC4-5D6E-409C-BE32-E72D297353CC}">
                <c16:uniqueId val="{00000018-C0CA-4DDA-95FD-DA123FF44BD7}"/>
              </c:ext>
            </c:extLst>
          </c:dPt>
          <c:dLbls>
            <c:dLbl>
              <c:idx val="47"/>
              <c:layout>
                <c:manualLayout>
                  <c:x val="-7.5820410628019322E-2"/>
                  <c:y val="3.959938271604931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lumMod val="75000"/>
                        </a:schemeClr>
                      </a:solidFill>
                      <a:latin typeface="+mn-lt"/>
                      <a:ea typeface="+mn-ea"/>
                      <a:cs typeface="+mn-cs"/>
                    </a:defRPr>
                  </a:pPr>
                  <a:endParaRPr lang="es-EC"/>
                </a:p>
              </c:txPr>
              <c:dLblPos val="r"/>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19-C0CA-4DDA-95FD-DA123FF44BD7}"/>
                </c:ext>
                <c:ext xmlns:c15="http://schemas.microsoft.com/office/drawing/2012/chart" uri="{CE6537A1-D6FC-4f65-9D91-7224C49458BB}"/>
              </c:extLst>
            </c:dLbl>
            <c:dLbl>
              <c:idx val="49"/>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lumMod val="75000"/>
                        </a:schemeClr>
                      </a:solidFill>
                      <a:latin typeface="+mn-lt"/>
                      <a:ea typeface="+mn-ea"/>
                      <a:cs typeface="+mn-cs"/>
                    </a:defRPr>
                  </a:pPr>
                  <a:endParaRPr lang="es-EC"/>
                </a:p>
              </c:txPr>
              <c:dLblPos val="b"/>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1A-C0CA-4DDA-95FD-DA123FF44BD7}"/>
                </c:ext>
                <c:ext xmlns:c15="http://schemas.microsoft.com/office/drawing/2012/chart" uri="{CE6537A1-D6FC-4f65-9D91-7224C49458BB}"/>
              </c:extLst>
            </c:dLbl>
            <c:dLbl>
              <c:idx val="6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lumMod val="75000"/>
                        </a:schemeClr>
                      </a:solidFill>
                      <a:latin typeface="+mn-lt"/>
                      <a:ea typeface="+mn-ea"/>
                      <a:cs typeface="+mn-cs"/>
                    </a:defRPr>
                  </a:pPr>
                  <a:endParaRPr lang="es-EC"/>
                </a:p>
              </c:txPr>
              <c:dLblPos val="b"/>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18-C0CA-4DDA-95FD-DA123FF44BD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REX!$A$4:$A$65</c:f>
              <c:numCache>
                <c:formatCode>mmm/yy;@</c:formatCode>
                <c:ptCount val="62"/>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numCache>
            </c:numRef>
          </c:cat>
          <c:val>
            <c:numRef>
              <c:f>REX!$F$4:$F$65</c:f>
              <c:numCache>
                <c:formatCode>0%</c:formatCode>
                <c:ptCount val="62"/>
                <c:pt idx="0">
                  <c:v>0.97</c:v>
                </c:pt>
                <c:pt idx="1">
                  <c:v>0.97</c:v>
                </c:pt>
                <c:pt idx="2">
                  <c:v>0.97</c:v>
                </c:pt>
                <c:pt idx="3">
                  <c:v>0.97</c:v>
                </c:pt>
                <c:pt idx="4">
                  <c:v>0.97</c:v>
                </c:pt>
                <c:pt idx="5">
                  <c:v>0.97</c:v>
                </c:pt>
                <c:pt idx="6">
                  <c:v>0.97</c:v>
                </c:pt>
                <c:pt idx="7">
                  <c:v>0.97</c:v>
                </c:pt>
                <c:pt idx="8">
                  <c:v>0.97</c:v>
                </c:pt>
                <c:pt idx="9">
                  <c:v>0.97</c:v>
                </c:pt>
                <c:pt idx="10">
                  <c:v>0.97</c:v>
                </c:pt>
                <c:pt idx="11">
                  <c:v>0.97</c:v>
                </c:pt>
                <c:pt idx="12">
                  <c:v>0.97</c:v>
                </c:pt>
                <c:pt idx="13">
                  <c:v>0.97</c:v>
                </c:pt>
                <c:pt idx="14">
                  <c:v>0.97</c:v>
                </c:pt>
                <c:pt idx="15">
                  <c:v>0.97</c:v>
                </c:pt>
                <c:pt idx="16">
                  <c:v>0.97</c:v>
                </c:pt>
                <c:pt idx="17">
                  <c:v>0.97</c:v>
                </c:pt>
                <c:pt idx="18">
                  <c:v>0.97</c:v>
                </c:pt>
                <c:pt idx="19">
                  <c:v>0.97</c:v>
                </c:pt>
                <c:pt idx="20">
                  <c:v>0.97</c:v>
                </c:pt>
                <c:pt idx="21">
                  <c:v>0.97</c:v>
                </c:pt>
                <c:pt idx="22">
                  <c:v>0.97</c:v>
                </c:pt>
                <c:pt idx="23">
                  <c:v>0.97</c:v>
                </c:pt>
                <c:pt idx="24">
                  <c:v>0.95</c:v>
                </c:pt>
                <c:pt idx="25">
                  <c:v>0.95</c:v>
                </c:pt>
                <c:pt idx="26">
                  <c:v>0.95</c:v>
                </c:pt>
                <c:pt idx="27">
                  <c:v>0.95</c:v>
                </c:pt>
                <c:pt idx="28">
                  <c:v>0.95</c:v>
                </c:pt>
                <c:pt idx="29">
                  <c:v>0.95</c:v>
                </c:pt>
                <c:pt idx="30">
                  <c:v>0.95</c:v>
                </c:pt>
                <c:pt idx="31">
                  <c:v>0.95</c:v>
                </c:pt>
                <c:pt idx="32">
                  <c:v>0.95</c:v>
                </c:pt>
                <c:pt idx="33">
                  <c:v>0.95</c:v>
                </c:pt>
                <c:pt idx="34">
                  <c:v>0.95</c:v>
                </c:pt>
                <c:pt idx="35">
                  <c:v>0.95</c:v>
                </c:pt>
                <c:pt idx="36">
                  <c:v>0.95</c:v>
                </c:pt>
                <c:pt idx="37">
                  <c:v>0.95</c:v>
                </c:pt>
                <c:pt idx="38">
                  <c:v>0.95</c:v>
                </c:pt>
                <c:pt idx="39">
                  <c:v>0.95</c:v>
                </c:pt>
                <c:pt idx="40">
                  <c:v>0.95</c:v>
                </c:pt>
                <c:pt idx="41">
                  <c:v>0.95</c:v>
                </c:pt>
                <c:pt idx="42">
                  <c:v>0.95</c:v>
                </c:pt>
                <c:pt idx="43">
                  <c:v>0.95</c:v>
                </c:pt>
                <c:pt idx="44">
                  <c:v>0.98</c:v>
                </c:pt>
                <c:pt idx="45">
                  <c:v>0.98</c:v>
                </c:pt>
                <c:pt idx="46">
                  <c:v>0.98</c:v>
                </c:pt>
                <c:pt idx="47">
                  <c:v>0.98</c:v>
                </c:pt>
                <c:pt idx="48">
                  <c:v>0.98</c:v>
                </c:pt>
                <c:pt idx="49">
                  <c:v>0.98</c:v>
                </c:pt>
                <c:pt idx="50">
                  <c:v>0.98</c:v>
                </c:pt>
                <c:pt idx="51">
                  <c:v>0.98</c:v>
                </c:pt>
                <c:pt idx="52">
                  <c:v>0.98</c:v>
                </c:pt>
                <c:pt idx="53">
                  <c:v>0.98</c:v>
                </c:pt>
                <c:pt idx="54">
                  <c:v>0.98</c:v>
                </c:pt>
                <c:pt idx="55">
                  <c:v>0.98</c:v>
                </c:pt>
                <c:pt idx="56">
                  <c:v>0.98</c:v>
                </c:pt>
                <c:pt idx="57">
                  <c:v>0.98</c:v>
                </c:pt>
                <c:pt idx="58">
                  <c:v>0.98</c:v>
                </c:pt>
                <c:pt idx="59">
                  <c:v>0.98</c:v>
                </c:pt>
                <c:pt idx="60" formatCode="0.00%">
                  <c:v>0.98299999999999998</c:v>
                </c:pt>
                <c:pt idx="61" formatCode="0.00%">
                  <c:v>0.98299999999999998</c:v>
                </c:pt>
              </c:numCache>
            </c:numRef>
          </c:val>
          <c:smooth val="0"/>
          <c:extLst xmlns:c16r2="http://schemas.microsoft.com/office/drawing/2015/06/chart">
            <c:ext xmlns:c16="http://schemas.microsoft.com/office/drawing/2014/chart" uri="{C3380CC4-5D6E-409C-BE32-E72D297353CC}">
              <c16:uniqueId val="{0000001B-C0CA-4DDA-95FD-DA123FF44BD7}"/>
            </c:ext>
          </c:extLst>
        </c:ser>
        <c:dLbls>
          <c:showLegendKey val="0"/>
          <c:showVal val="0"/>
          <c:showCatName val="0"/>
          <c:showSerName val="0"/>
          <c:showPercent val="0"/>
          <c:showBubbleSize val="0"/>
        </c:dLbls>
        <c:marker val="1"/>
        <c:smooth val="0"/>
        <c:axId val="1818402160"/>
        <c:axId val="1818402704"/>
      </c:lineChart>
      <c:dateAx>
        <c:axId val="1818402160"/>
        <c:scaling>
          <c:orientation val="minMax"/>
          <c:max val="44896"/>
          <c:min val="44562"/>
        </c:scaling>
        <c:delete val="0"/>
        <c:axPos val="b"/>
        <c:numFmt formatCode="mmm/yy;@"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C"/>
          </a:p>
        </c:txPr>
        <c:crossAx val="1818402704"/>
        <c:crosses val="autoZero"/>
        <c:auto val="1"/>
        <c:lblOffset val="100"/>
        <c:baseTimeUnit val="months"/>
        <c:majorUnit val="1"/>
        <c:majorTimeUnit val="months"/>
      </c:dateAx>
      <c:valAx>
        <c:axId val="1818402704"/>
        <c:scaling>
          <c:orientation val="minMax"/>
          <c:max val="1.0349999999999999"/>
          <c:min val="0.89000000000000012"/>
        </c:scaling>
        <c:delete val="1"/>
        <c:axPos val="l"/>
        <c:numFmt formatCode="0%" sourceLinked="0"/>
        <c:majorTickMark val="none"/>
        <c:minorTickMark val="none"/>
        <c:tickLblPos val="nextTo"/>
        <c:crossAx val="1818402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solidFill>
        <a:schemeClr val="bg1">
          <a:lumMod val="50000"/>
        </a:schemeClr>
      </a:solidFill>
    </a:ln>
    <a:effectLst/>
  </c:spPr>
  <c:txPr>
    <a:bodyPr/>
    <a:lstStyle/>
    <a:p>
      <a:pPr>
        <a:defRPr/>
      </a:pPr>
      <a:endParaRPr lang="es-EC"/>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839006358830028"/>
          <c:y val="0.32229471889715933"/>
          <c:w val="0.81388888888888888"/>
          <c:h val="0.57846092155147277"/>
        </c:manualLayout>
      </c:layout>
      <c:pie3DChart>
        <c:varyColors val="1"/>
        <c:ser>
          <c:idx val="0"/>
          <c:order val="0"/>
          <c:spPr>
            <a:solidFill>
              <a:srgbClr val="92D050"/>
            </a:solidFill>
          </c:spPr>
          <c:dPt>
            <c:idx val="0"/>
            <c:bubble3D val="0"/>
            <c:spPr>
              <a:solidFill>
                <a:srgbClr val="00B0F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E886-428D-A54D-737E81B206DA}"/>
              </c:ext>
            </c:extLst>
          </c:dPt>
          <c:dPt>
            <c:idx val="1"/>
            <c:bubble3D val="0"/>
            <c:spPr>
              <a:solidFill>
                <a:srgbClr val="92D05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E886-428D-A54D-737E81B206DA}"/>
              </c:ext>
            </c:extLst>
          </c:dPt>
          <c:dPt>
            <c:idx val="2"/>
            <c:bubble3D val="0"/>
            <c:spPr>
              <a:solidFill>
                <a:srgbClr val="92D05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E886-428D-A54D-737E81B206DA}"/>
              </c:ext>
            </c:extLst>
          </c:dPt>
          <c:dPt>
            <c:idx val="3"/>
            <c:bubble3D val="0"/>
            <c:spPr>
              <a:solidFill>
                <a:srgbClr val="92D05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E886-428D-A54D-737E81B206DA}"/>
              </c:ext>
            </c:extLst>
          </c:dPt>
          <c:dLbls>
            <c:dLbl>
              <c:idx val="0"/>
              <c:layout>
                <c:manualLayout>
                  <c:x val="-0.25713004599711425"/>
                  <c:y val="-0.11725952547697774"/>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1-E886-428D-A54D-737E81B206DA}"/>
                </c:ext>
                <c:ext xmlns:c15="http://schemas.microsoft.com/office/drawing/2012/chart" uri="{CE6537A1-D6FC-4f65-9D91-7224C49458BB}">
                  <c15:layout>
                    <c:manualLayout>
                      <c:w val="0.21594432090903021"/>
                      <c:h val="0.27133169042103178"/>
                    </c:manualLayout>
                  </c15:layout>
                </c:ext>
              </c:extLst>
            </c:dLbl>
            <c:dLbl>
              <c:idx val="1"/>
              <c:layout>
                <c:manualLayout>
                  <c:x val="0.20422583545951917"/>
                  <c:y val="-9.9366749427979559E-2"/>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3-E886-428D-A54D-737E81B206DA}"/>
                </c:ext>
                <c:ext xmlns:c15="http://schemas.microsoft.com/office/drawing/2012/chart" uri="{CE6537A1-D6FC-4f65-9D91-7224C49458BB}"/>
              </c:extLst>
            </c:dLbl>
            <c:dLbl>
              <c:idx val="2"/>
              <c:layout>
                <c:manualLayout>
                  <c:x val="-2.345599452890736E-2"/>
                  <c:y val="2.9753711686322345E-2"/>
                </c:manualLayout>
              </c:layout>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5-E886-428D-A54D-737E81B206DA}"/>
                </c:ext>
                <c:ext xmlns:c15="http://schemas.microsoft.com/office/drawing/2012/chart" uri="{CE6537A1-D6FC-4f65-9D91-7224C49458BB}"/>
              </c:extLst>
            </c:dLbl>
            <c:dLbl>
              <c:idx val="3"/>
              <c:layout>
                <c:manualLayout>
                  <c:x val="9.537443612236314E-2"/>
                  <c:y val="-1.8781297758461483E-2"/>
                </c:manualLayout>
              </c:layout>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7-E886-428D-A54D-737E81B206DA}"/>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s-EC"/>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SGDA!$C$12:$C$15</c:f>
              <c:strCache>
                <c:ptCount val="4"/>
                <c:pt idx="0">
                  <c:v>Residencial</c:v>
                </c:pt>
                <c:pt idx="1">
                  <c:v>Comercial</c:v>
                </c:pt>
                <c:pt idx="2">
                  <c:v>Industrial</c:v>
                </c:pt>
                <c:pt idx="3">
                  <c:v>Otros</c:v>
                </c:pt>
              </c:strCache>
            </c:strRef>
          </c:cat>
          <c:val>
            <c:numRef>
              <c:f>SGDA!$D$12:$D$15</c:f>
              <c:numCache>
                <c:formatCode>General</c:formatCode>
                <c:ptCount val="4"/>
                <c:pt idx="0">
                  <c:v>116</c:v>
                </c:pt>
                <c:pt idx="1">
                  <c:v>52</c:v>
                </c:pt>
                <c:pt idx="2">
                  <c:v>21</c:v>
                </c:pt>
                <c:pt idx="3">
                  <c:v>7</c:v>
                </c:pt>
              </c:numCache>
            </c:numRef>
          </c:val>
          <c:extLst xmlns:c16r2="http://schemas.microsoft.com/office/drawing/2015/06/chart">
            <c:ext xmlns:c16="http://schemas.microsoft.com/office/drawing/2014/chart" uri="{C3380CC4-5D6E-409C-BE32-E72D297353CC}">
              <c16:uniqueId val="{00000008-E886-428D-A54D-737E81B206DA}"/>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2">
              <a:lumMod val="75000"/>
            </a:schemeClr>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Cantidad trámites SGDAs</c:v>
                </c:pt>
              </c:strCache>
            </c:strRef>
          </c:tx>
          <c:spPr>
            <a:solidFill>
              <a:srgbClr val="FFC000"/>
            </a:solidFill>
            <a:ln>
              <a:noFill/>
            </a:ln>
            <a:effectLst/>
          </c:spPr>
          <c:invertIfNegative val="0"/>
          <c:dLbls>
            <c:dLbl>
              <c:idx val="2"/>
              <c:layout>
                <c:manualLayout>
                  <c:x val="0"/>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58A-4B5C-AA51-D1C5613850EA}"/>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schemeClr>
                    </a:solidFill>
                    <a:latin typeface="Arial" panose="020B0604020202020204" pitchFamily="34" charset="0"/>
                    <a:ea typeface="+mn-ea"/>
                    <a:cs typeface="Arial" panose="020B0604020202020204" pitchFamily="34"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Hoja1!$A$2:$A$5</c:f>
              <c:numCache>
                <c:formatCode>General</c:formatCode>
                <c:ptCount val="4"/>
                <c:pt idx="0">
                  <c:v>2019</c:v>
                </c:pt>
                <c:pt idx="1">
                  <c:v>2020</c:v>
                </c:pt>
                <c:pt idx="2">
                  <c:v>2021</c:v>
                </c:pt>
                <c:pt idx="3">
                  <c:v>2022</c:v>
                </c:pt>
              </c:numCache>
            </c:numRef>
          </c:cat>
          <c:val>
            <c:numRef>
              <c:f>Hoja1!$B$2:$B$5</c:f>
              <c:numCache>
                <c:formatCode>General</c:formatCode>
                <c:ptCount val="4"/>
                <c:pt idx="0">
                  <c:v>23</c:v>
                </c:pt>
                <c:pt idx="1">
                  <c:v>47</c:v>
                </c:pt>
                <c:pt idx="2">
                  <c:v>91</c:v>
                </c:pt>
                <c:pt idx="3">
                  <c:v>196</c:v>
                </c:pt>
              </c:numCache>
            </c:numRef>
          </c:val>
          <c:extLst xmlns:c16r2="http://schemas.microsoft.com/office/drawing/2015/06/chart">
            <c:ext xmlns:c16="http://schemas.microsoft.com/office/drawing/2014/chart" uri="{C3380CC4-5D6E-409C-BE32-E72D297353CC}">
              <c16:uniqueId val="{00000000-0615-4D8E-BF79-AE502AFE92F2}"/>
            </c:ext>
          </c:extLst>
        </c:ser>
        <c:dLbls>
          <c:showLegendKey val="0"/>
          <c:showVal val="0"/>
          <c:showCatName val="0"/>
          <c:showSerName val="0"/>
          <c:showPercent val="0"/>
          <c:showBubbleSize val="0"/>
        </c:dLbls>
        <c:gapWidth val="80"/>
        <c:overlap val="25"/>
        <c:axId val="1888646560"/>
        <c:axId val="1888647648"/>
      </c:barChart>
      <c:catAx>
        <c:axId val="188864656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cap="none" spc="20" normalizeH="0" baseline="0">
                <a:solidFill>
                  <a:schemeClr val="tx2">
                    <a:lumMod val="75000"/>
                  </a:schemeClr>
                </a:solidFill>
                <a:latin typeface="Arial" panose="020B0604020202020204" pitchFamily="34" charset="0"/>
                <a:ea typeface="+mn-ea"/>
                <a:cs typeface="Arial" panose="020B0604020202020204" pitchFamily="34" charset="0"/>
              </a:defRPr>
            </a:pPr>
            <a:endParaRPr lang="es-EC"/>
          </a:p>
        </c:txPr>
        <c:crossAx val="1888647648"/>
        <c:crosses val="autoZero"/>
        <c:auto val="1"/>
        <c:lblAlgn val="ctr"/>
        <c:lblOffset val="100"/>
        <c:noMultiLvlLbl val="0"/>
      </c:catAx>
      <c:valAx>
        <c:axId val="1888647648"/>
        <c:scaling>
          <c:orientation val="minMax"/>
        </c:scaling>
        <c:delete val="1"/>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crossAx val="188864656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1-E5DE-4B89-9ADF-C31444E34831}"/>
              </c:ext>
            </c:extLst>
          </c:dPt>
          <c:dPt>
            <c:idx val="1"/>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3-E5DE-4B89-9ADF-C31444E34831}"/>
              </c:ext>
            </c:extLst>
          </c:dPt>
          <c:dLbls>
            <c:dLbl>
              <c:idx val="0"/>
              <c:layout>
                <c:manualLayout>
                  <c:x val="2.403846153846154E-2"/>
                  <c:y val="8.533036625540117E-3"/>
                </c:manualLayout>
              </c:layout>
              <c:tx>
                <c:rich>
                  <a:bodyPr/>
                  <a:lstStyle/>
                  <a:p>
                    <a:r>
                      <a:rPr lang="en-US"/>
                      <a:t> 5 AÑOS</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5DE-4B89-9ADF-C31444E34831}"/>
                </c:ext>
                <c:ext xmlns:c15="http://schemas.microsoft.com/office/drawing/2012/chart" uri="{CE6537A1-D6FC-4f65-9D91-7224C49458BB}"/>
              </c:extLst>
            </c:dLbl>
            <c:dLbl>
              <c:idx val="1"/>
              <c:layout>
                <c:manualLayout>
                  <c:x val="1.0683760683760781E-2"/>
                  <c:y val="-3.9109299406428137E-17"/>
                </c:manualLayout>
              </c:layout>
              <c:tx>
                <c:rich>
                  <a:bodyPr/>
                  <a:lstStyle/>
                  <a:p>
                    <a:r>
                      <a:rPr lang="en-US"/>
                      <a:t>10 AÑOS</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5DE-4B89-9ADF-C31444E3483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10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LUM!$A$2:$A$3</c:f>
              <c:strCache>
                <c:ptCount val="2"/>
                <c:pt idx="0">
                  <c:v>Sodio</c:v>
                </c:pt>
                <c:pt idx="1">
                  <c:v>LED</c:v>
                </c:pt>
              </c:strCache>
            </c:strRef>
          </c:cat>
          <c:val>
            <c:numRef>
              <c:f>LUM!$B$2:$B$3</c:f>
              <c:numCache>
                <c:formatCode>General</c:formatCode>
                <c:ptCount val="2"/>
                <c:pt idx="0">
                  <c:v>5</c:v>
                </c:pt>
                <c:pt idx="1">
                  <c:v>10</c:v>
                </c:pt>
              </c:numCache>
            </c:numRef>
          </c:val>
          <c:extLst xmlns:c16r2="http://schemas.microsoft.com/office/drawing/2015/06/chart">
            <c:ext xmlns:c16="http://schemas.microsoft.com/office/drawing/2014/chart" uri="{C3380CC4-5D6E-409C-BE32-E72D297353CC}">
              <c16:uniqueId val="{00000004-E5DE-4B89-9ADF-C31444E34831}"/>
            </c:ext>
          </c:extLst>
        </c:ser>
        <c:dLbls>
          <c:showLegendKey val="0"/>
          <c:showVal val="0"/>
          <c:showCatName val="0"/>
          <c:showSerName val="0"/>
          <c:showPercent val="0"/>
          <c:showBubbleSize val="0"/>
        </c:dLbls>
        <c:gapWidth val="50"/>
        <c:axId val="1888650368"/>
        <c:axId val="1888650912"/>
      </c:barChart>
      <c:catAx>
        <c:axId val="1888650368"/>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1" i="0" u="none" strike="noStrike" kern="1200" baseline="0">
                <a:solidFill>
                  <a:schemeClr val="tx1">
                    <a:lumMod val="75000"/>
                  </a:schemeClr>
                </a:solidFill>
                <a:latin typeface="+mn-lt"/>
                <a:ea typeface="+mn-ea"/>
                <a:cs typeface="+mn-cs"/>
              </a:defRPr>
            </a:pPr>
            <a:endParaRPr lang="es-EC"/>
          </a:p>
        </c:txPr>
        <c:crossAx val="1888650912"/>
        <c:crosses val="autoZero"/>
        <c:auto val="1"/>
        <c:lblAlgn val="ctr"/>
        <c:lblOffset val="100"/>
        <c:noMultiLvlLbl val="0"/>
      </c:catAx>
      <c:valAx>
        <c:axId val="1888650912"/>
        <c:scaling>
          <c:orientation val="minMax"/>
        </c:scaling>
        <c:delete val="1"/>
        <c:axPos val="b"/>
        <c:numFmt formatCode="General" sourceLinked="1"/>
        <c:majorTickMark val="none"/>
        <c:minorTickMark val="none"/>
        <c:tickLblPos val="nextTo"/>
        <c:crossAx val="18886503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lumMod val="75000"/>
        </a:schemeClr>
      </a:solid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VEH!$B$18</c:f>
              <c:strCache>
                <c:ptCount val="1"/>
                <c:pt idx="0">
                  <c:v>Vehículos</c:v>
                </c:pt>
              </c:strCache>
            </c:strRef>
          </c:tx>
          <c:spPr>
            <a:solidFill>
              <a:srgbClr val="FFC000"/>
            </a:solidFill>
            <a:ln>
              <a:noFill/>
            </a:ln>
            <a:effectLst/>
          </c:spPr>
          <c:invertIfNegative val="0"/>
          <c:dPt>
            <c:idx val="0"/>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7-4088-4B80-98CE-D0CAD4BDE616}"/>
              </c:ext>
            </c:extLst>
          </c:dPt>
          <c:dLbls>
            <c:numFmt formatCode="#,##0" sourceLinked="0"/>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bg2">
                        <a:lumMod val="10000"/>
                      </a:schemeClr>
                    </a:solidFill>
                    <a:latin typeface="+mn-lt"/>
                    <a:ea typeface="+mn-ea"/>
                    <a:cs typeface="+mn-cs"/>
                  </a:defRPr>
                </a:pPr>
                <a:endParaRPr lang="es-EC"/>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VEH!$A$26:$A$30</c:f>
              <c:numCache>
                <c:formatCode>@</c:formatCode>
                <c:ptCount val="5"/>
                <c:pt idx="0">
                  <c:v>2018</c:v>
                </c:pt>
                <c:pt idx="1">
                  <c:v>2019</c:v>
                </c:pt>
                <c:pt idx="2">
                  <c:v>2020</c:v>
                </c:pt>
                <c:pt idx="3">
                  <c:v>2021</c:v>
                </c:pt>
                <c:pt idx="4">
                  <c:v>2022</c:v>
                </c:pt>
              </c:numCache>
            </c:numRef>
          </c:cat>
          <c:val>
            <c:numRef>
              <c:f>VEH!$B$26:$B$30</c:f>
              <c:numCache>
                <c:formatCode>General</c:formatCode>
                <c:ptCount val="5"/>
                <c:pt idx="0">
                  <c:v>126255</c:v>
                </c:pt>
                <c:pt idx="1">
                  <c:v>121654</c:v>
                </c:pt>
                <c:pt idx="2">
                  <c:v>76268</c:v>
                </c:pt>
                <c:pt idx="3">
                  <c:v>109770</c:v>
                </c:pt>
                <c:pt idx="4">
                  <c:v>128523</c:v>
                </c:pt>
              </c:numCache>
            </c:numRef>
          </c:val>
          <c:extLst xmlns:c16r2="http://schemas.microsoft.com/office/drawing/2015/06/chart">
            <c:ext xmlns:c16="http://schemas.microsoft.com/office/drawing/2014/chart" uri="{C3380CC4-5D6E-409C-BE32-E72D297353CC}">
              <c16:uniqueId val="{00000000-4088-4B80-98CE-D0CAD4BDE616}"/>
            </c:ext>
          </c:extLst>
        </c:ser>
        <c:ser>
          <c:idx val="1"/>
          <c:order val="1"/>
          <c:tx>
            <c:strRef>
              <c:f>VEH!$C$18</c:f>
              <c:strCache>
                <c:ptCount val="1"/>
                <c:pt idx="0">
                  <c:v>Eléctricos</c:v>
                </c:pt>
              </c:strCache>
            </c:strRef>
          </c:tx>
          <c:spPr>
            <a:solidFill>
              <a:schemeClr val="accent2"/>
            </a:solidFill>
            <a:ln>
              <a:noFill/>
            </a:ln>
            <a:effectLst/>
          </c:spPr>
          <c:invertIfNegative val="0"/>
          <c:dLbls>
            <c:numFmt formatCode="#,##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2">
                        <a:lumMod val="7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VEH!$A$26:$A$30</c:f>
              <c:numCache>
                <c:formatCode>@</c:formatCode>
                <c:ptCount val="5"/>
                <c:pt idx="0">
                  <c:v>2018</c:v>
                </c:pt>
                <c:pt idx="1">
                  <c:v>2019</c:v>
                </c:pt>
                <c:pt idx="2">
                  <c:v>2020</c:v>
                </c:pt>
                <c:pt idx="3">
                  <c:v>2021</c:v>
                </c:pt>
                <c:pt idx="4">
                  <c:v>2022</c:v>
                </c:pt>
              </c:numCache>
            </c:numRef>
          </c:cat>
          <c:val>
            <c:numRef>
              <c:f>VEH!$C$26:$C$30</c:f>
              <c:numCache>
                <c:formatCode>General</c:formatCode>
                <c:ptCount val="5"/>
                <c:pt idx="0">
                  <c:v>106</c:v>
                </c:pt>
                <c:pt idx="1">
                  <c:v>80</c:v>
                </c:pt>
                <c:pt idx="2">
                  <c:v>88</c:v>
                </c:pt>
                <c:pt idx="3">
                  <c:v>268</c:v>
                </c:pt>
                <c:pt idx="4">
                  <c:v>355</c:v>
                </c:pt>
              </c:numCache>
            </c:numRef>
          </c:val>
          <c:extLst xmlns:c16r2="http://schemas.microsoft.com/office/drawing/2015/06/chart">
            <c:ext xmlns:c16="http://schemas.microsoft.com/office/drawing/2014/chart" uri="{C3380CC4-5D6E-409C-BE32-E72D297353CC}">
              <c16:uniqueId val="{00000001-4088-4B80-98CE-D0CAD4BDE616}"/>
            </c:ext>
          </c:extLst>
        </c:ser>
        <c:dLbls>
          <c:showLegendKey val="0"/>
          <c:showVal val="0"/>
          <c:showCatName val="0"/>
          <c:showSerName val="0"/>
          <c:showPercent val="0"/>
          <c:showBubbleSize val="0"/>
        </c:dLbls>
        <c:gapWidth val="50"/>
        <c:axId val="1888647104"/>
        <c:axId val="1888648192"/>
      </c:barChart>
      <c:lineChart>
        <c:grouping val="standard"/>
        <c:varyColors val="0"/>
        <c:ser>
          <c:idx val="2"/>
          <c:order val="2"/>
          <c:tx>
            <c:strRef>
              <c:f>VEH!$D$18</c:f>
              <c:strCache>
                <c:ptCount val="1"/>
                <c:pt idx="0">
                  <c:v>Eléctricos [por mil]</c:v>
                </c:pt>
              </c:strCache>
            </c:strRef>
          </c:tx>
          <c:spPr>
            <a:ln w="28575" cap="rnd">
              <a:solidFill>
                <a:srgbClr val="92D050"/>
              </a:solidFill>
              <a:round/>
            </a:ln>
            <a:effectLst/>
          </c:spPr>
          <c:marker>
            <c:symbol val="none"/>
          </c:marker>
          <c:dLbls>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lumMod val="10000"/>
                      </a:schemeClr>
                    </a:solidFill>
                    <a:latin typeface="+mn-lt"/>
                    <a:ea typeface="+mn-ea"/>
                    <a:cs typeface="+mn-cs"/>
                  </a:defRPr>
                </a:pPr>
                <a:endParaRPr lang="es-EC"/>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VEH!$A$26:$A$30</c:f>
              <c:numCache>
                <c:formatCode>@</c:formatCode>
                <c:ptCount val="5"/>
                <c:pt idx="0">
                  <c:v>2018</c:v>
                </c:pt>
                <c:pt idx="1">
                  <c:v>2019</c:v>
                </c:pt>
                <c:pt idx="2">
                  <c:v>2020</c:v>
                </c:pt>
                <c:pt idx="3">
                  <c:v>2021</c:v>
                </c:pt>
                <c:pt idx="4">
                  <c:v>2022</c:v>
                </c:pt>
              </c:numCache>
            </c:numRef>
          </c:cat>
          <c:val>
            <c:numRef>
              <c:f>VEH!$D$26:$D$30</c:f>
              <c:numCache>
                <c:formatCode>_ * #,##0.0000_ ;_ * \-#,##0.0000_ ;_ * "-"??_ ;_ @_ </c:formatCode>
                <c:ptCount val="5"/>
                <c:pt idx="0">
                  <c:v>0.83957071007088824</c:v>
                </c:pt>
                <c:pt idx="1">
                  <c:v>0.65760270932316245</c:v>
                </c:pt>
                <c:pt idx="2">
                  <c:v>1.1538259820632506</c:v>
                </c:pt>
                <c:pt idx="3">
                  <c:v>2.4414685250979322</c:v>
                </c:pt>
                <c:pt idx="4">
                  <c:v>2.7621515215175494</c:v>
                </c:pt>
              </c:numCache>
            </c:numRef>
          </c:val>
          <c:smooth val="0"/>
          <c:extLst xmlns:c16r2="http://schemas.microsoft.com/office/drawing/2015/06/chart">
            <c:ext xmlns:c16="http://schemas.microsoft.com/office/drawing/2014/chart" uri="{C3380CC4-5D6E-409C-BE32-E72D297353CC}">
              <c16:uniqueId val="{00000002-4088-4B80-98CE-D0CAD4BDE616}"/>
            </c:ext>
          </c:extLst>
        </c:ser>
        <c:dLbls>
          <c:showLegendKey val="0"/>
          <c:showVal val="0"/>
          <c:showCatName val="0"/>
          <c:showSerName val="0"/>
          <c:showPercent val="0"/>
          <c:showBubbleSize val="0"/>
        </c:dLbls>
        <c:marker val="1"/>
        <c:smooth val="0"/>
        <c:axId val="1774552464"/>
        <c:axId val="1774541584"/>
      </c:lineChart>
      <c:catAx>
        <c:axId val="1888647104"/>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75000"/>
                  </a:schemeClr>
                </a:solidFill>
                <a:latin typeface="+mn-lt"/>
                <a:ea typeface="+mn-ea"/>
                <a:cs typeface="+mn-cs"/>
              </a:defRPr>
            </a:pPr>
            <a:endParaRPr lang="es-EC"/>
          </a:p>
        </c:txPr>
        <c:crossAx val="1888648192"/>
        <c:crosses val="autoZero"/>
        <c:auto val="1"/>
        <c:lblAlgn val="ctr"/>
        <c:lblOffset val="100"/>
        <c:noMultiLvlLbl val="0"/>
      </c:catAx>
      <c:valAx>
        <c:axId val="188864819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Número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70C0"/>
                </a:solidFill>
                <a:latin typeface="+mn-lt"/>
                <a:ea typeface="+mn-ea"/>
                <a:cs typeface="+mn-cs"/>
              </a:defRPr>
            </a:pPr>
            <a:endParaRPr lang="es-EC"/>
          </a:p>
        </c:txPr>
        <c:crossAx val="1888647104"/>
        <c:crosses val="autoZero"/>
        <c:crossBetween val="between"/>
      </c:valAx>
      <c:valAx>
        <c:axId val="177454158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bg2">
                        <a:lumMod val="10000"/>
                      </a:schemeClr>
                    </a:solidFill>
                    <a:latin typeface="+mn-lt"/>
                    <a:ea typeface="+mn-ea"/>
                    <a:cs typeface="+mn-cs"/>
                  </a:defRPr>
                </a:pPr>
                <a:r>
                  <a:rPr lang="es-EC" b="0">
                    <a:solidFill>
                      <a:schemeClr val="bg2">
                        <a:lumMod val="10000"/>
                      </a:schemeClr>
                    </a:solidFill>
                  </a:rPr>
                  <a:t>Número</a:t>
                </a:r>
                <a:r>
                  <a:rPr lang="es-EC" b="0" baseline="0">
                    <a:solidFill>
                      <a:schemeClr val="bg2">
                        <a:lumMod val="10000"/>
                      </a:schemeClr>
                    </a:solidFill>
                  </a:rPr>
                  <a:t> por cada mil</a:t>
                </a:r>
                <a:endParaRPr lang="es-EC" b="0">
                  <a:solidFill>
                    <a:schemeClr val="bg2">
                      <a:lumMod val="10000"/>
                    </a:schemeClr>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2">
                      <a:lumMod val="10000"/>
                    </a:schemeClr>
                  </a:solidFill>
                  <a:latin typeface="+mn-lt"/>
                  <a:ea typeface="+mn-ea"/>
                  <a:cs typeface="+mn-cs"/>
                </a:defRPr>
              </a:pPr>
              <a:endParaRPr lang="es-EC"/>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75000"/>
                  </a:schemeClr>
                </a:solidFill>
                <a:latin typeface="+mn-lt"/>
                <a:ea typeface="+mn-ea"/>
                <a:cs typeface="+mn-cs"/>
              </a:defRPr>
            </a:pPr>
            <a:endParaRPr lang="es-EC"/>
          </a:p>
        </c:txPr>
        <c:crossAx val="1774552464"/>
        <c:crosses val="max"/>
        <c:crossBetween val="between"/>
        <c:majorUnit val="0.5"/>
      </c:valAx>
      <c:catAx>
        <c:axId val="1774552464"/>
        <c:scaling>
          <c:orientation val="minMax"/>
        </c:scaling>
        <c:delete val="1"/>
        <c:axPos val="b"/>
        <c:numFmt formatCode="@" sourceLinked="1"/>
        <c:majorTickMark val="out"/>
        <c:minorTickMark val="none"/>
        <c:tickLblPos val="nextTo"/>
        <c:crossAx val="17745415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bg2">
                  <a:lumMod val="10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0.98414</cdr:x>
      <cdr:y>0.2322</cdr:y>
    </cdr:from>
    <cdr:to>
      <cdr:x>0.98519</cdr:x>
      <cdr:y>0.39128</cdr:y>
    </cdr:to>
    <cdr:cxnSp macro="">
      <cdr:nvCxnSpPr>
        <cdr:cNvPr id="2" name="Conector recto de flecha 1">
          <a:extLst xmlns:a="http://schemas.openxmlformats.org/drawingml/2006/main">
            <a:ext uri="{FF2B5EF4-FFF2-40B4-BE49-F238E27FC236}">
              <a16:creationId xmlns:a16="http://schemas.microsoft.com/office/drawing/2014/main" xmlns="" id="{CD7F557E-DDDF-47B7-AD69-A2E95A45DEA0}"/>
            </a:ext>
          </a:extLst>
        </cdr:cNvPr>
        <cdr:cNvCxnSpPr/>
      </cdr:nvCxnSpPr>
      <cdr:spPr>
        <a:xfrm xmlns:a="http://schemas.openxmlformats.org/drawingml/2006/main">
          <a:off x="5668632" y="585145"/>
          <a:ext cx="6048" cy="400882"/>
        </a:xfrm>
        <a:prstGeom xmlns:a="http://schemas.openxmlformats.org/drawingml/2006/main" prst="straightConnector1">
          <a:avLst/>
        </a:prstGeom>
        <a:ln xmlns:a="http://schemas.openxmlformats.org/drawingml/2006/main" w="19050">
          <a:solidFill>
            <a:srgbClr val="00B0F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0.97144</cdr:x>
      <cdr:y>0.40962</cdr:y>
    </cdr:from>
    <cdr:to>
      <cdr:x>0.99788</cdr:x>
      <cdr:y>0.53788</cdr:y>
    </cdr:to>
    <cdr:sp macro="" textlink="">
      <cdr:nvSpPr>
        <cdr:cNvPr id="3" name="CuadroTexto 4">
          <a:extLst xmlns:a="http://schemas.openxmlformats.org/drawingml/2006/main">
            <a:ext uri="{FF2B5EF4-FFF2-40B4-BE49-F238E27FC236}">
              <a16:creationId xmlns:a16="http://schemas.microsoft.com/office/drawing/2014/main" xmlns="" id="{616C7AEF-9B55-4114-AE3F-182AAAF89A9F}"/>
            </a:ext>
          </a:extLst>
        </cdr:cNvPr>
        <cdr:cNvSpPr txBox="1"/>
      </cdr:nvSpPr>
      <cdr:spPr>
        <a:xfrm xmlns:a="http://schemas.openxmlformats.org/drawingml/2006/main" rot="16042133">
          <a:off x="5510048" y="1117703"/>
          <a:ext cx="323216" cy="152295"/>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solidFill>
                <a:srgbClr val="00B0F0"/>
              </a:solidFill>
            </a:rPr>
            <a:t>Mejor</a:t>
          </a:r>
        </a:p>
      </cdr:txBody>
    </cdr:sp>
  </cdr:relSizeAnchor>
  <cdr:relSizeAnchor xmlns:cdr="http://schemas.openxmlformats.org/drawingml/2006/chartDrawing">
    <cdr:from>
      <cdr:x>0.78626</cdr:x>
      <cdr:y>0.01587</cdr:y>
    </cdr:from>
    <cdr:to>
      <cdr:x>0.9917</cdr:x>
      <cdr:y>0.19517</cdr:y>
    </cdr:to>
    <cdr:sp macro="" textlink="">
      <cdr:nvSpPr>
        <cdr:cNvPr id="4" name="CuadroTexto 1">
          <a:extLst xmlns:a="http://schemas.openxmlformats.org/drawingml/2006/main">
            <a:ext uri="{FF2B5EF4-FFF2-40B4-BE49-F238E27FC236}">
              <a16:creationId xmlns:a16="http://schemas.microsoft.com/office/drawing/2014/main" xmlns="" id="{26A18DCC-B668-07A5-C2FB-12ACCC2E3D8F}"/>
            </a:ext>
          </a:extLst>
        </cdr:cNvPr>
        <cdr:cNvSpPr txBox="1"/>
      </cdr:nvSpPr>
      <cdr:spPr>
        <a:xfrm xmlns:a="http://schemas.openxmlformats.org/drawingml/2006/main">
          <a:off x="4528872" y="39980"/>
          <a:ext cx="1183342" cy="451847"/>
        </a:xfrm>
        <a:prstGeom xmlns:a="http://schemas.openxmlformats.org/drawingml/2006/main" prst="rect">
          <a:avLst/>
        </a:prstGeom>
        <a:solidFill xmlns:a="http://schemas.openxmlformats.org/drawingml/2006/main">
          <a:schemeClr val="accent6">
            <a:lumMod val="20000"/>
            <a:lumOff val="80000"/>
          </a:schemeClr>
        </a:solidFill>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200" b="1" dirty="0">
              <a:solidFill>
                <a:schemeClr val="accent2">
                  <a:lumMod val="75000"/>
                </a:schemeClr>
              </a:solidFill>
              <a:latin typeface="Arial" panose="020B0604020202020204" pitchFamily="34" charset="0"/>
              <a:cs typeface="Arial" panose="020B0604020202020204" pitchFamily="34" charset="0"/>
            </a:rPr>
            <a:t>Meta: 6</a:t>
          </a:r>
        </a:p>
        <a:p xmlns:a="http://schemas.openxmlformats.org/drawingml/2006/main">
          <a:r>
            <a:rPr lang="es-EC" sz="1200" b="1" dirty="0">
              <a:solidFill>
                <a:schemeClr val="accent6">
                  <a:lumMod val="75000"/>
                </a:schemeClr>
              </a:solidFill>
              <a:latin typeface="Arial" panose="020B0604020202020204" pitchFamily="34" charset="0"/>
              <a:cs typeface="Arial" panose="020B0604020202020204" pitchFamily="34" charset="0"/>
            </a:rPr>
            <a:t>Dic-2022: 1,79 </a:t>
          </a:r>
          <a:r>
            <a:rPr lang="es-EC" sz="1200" b="1" dirty="0">
              <a:solidFill>
                <a:schemeClr val="accent6">
                  <a:lumMod val="75000"/>
                </a:schemeClr>
              </a:solidFill>
              <a:latin typeface="Arial" panose="020B0604020202020204" pitchFamily="34" charset="0"/>
              <a:cs typeface="Arial" panose="020B0604020202020204" pitchFamily="34" charset="0"/>
              <a:sym typeface="Wingdings" panose="05000000000000000000" pitchFamily="2" charset="2"/>
            </a:rPr>
            <a:t></a:t>
          </a:r>
          <a:endParaRPr lang="es-EC" sz="1200" b="1" dirty="0">
            <a:solidFill>
              <a:schemeClr val="accent6">
                <a:lumMod val="75000"/>
              </a:schemeClr>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0.97685</cdr:x>
      <cdr:y>0.20963</cdr:y>
    </cdr:from>
    <cdr:to>
      <cdr:x>0.9779</cdr:x>
      <cdr:y>0.3687</cdr:y>
    </cdr:to>
    <cdr:cxnSp macro="">
      <cdr:nvCxnSpPr>
        <cdr:cNvPr id="2" name="Conector recto de flecha 1">
          <a:extLst xmlns:a="http://schemas.openxmlformats.org/drawingml/2006/main">
            <a:ext uri="{FF2B5EF4-FFF2-40B4-BE49-F238E27FC236}">
              <a16:creationId xmlns:a16="http://schemas.microsoft.com/office/drawing/2014/main" xmlns="" id="{7FB8898A-B956-4793-8540-B00AAAFB7508}"/>
            </a:ext>
          </a:extLst>
        </cdr:cNvPr>
        <cdr:cNvCxnSpPr/>
      </cdr:nvCxnSpPr>
      <cdr:spPr>
        <a:xfrm xmlns:a="http://schemas.openxmlformats.org/drawingml/2006/main">
          <a:off x="5626641" y="528269"/>
          <a:ext cx="6048" cy="400857"/>
        </a:xfrm>
        <a:prstGeom xmlns:a="http://schemas.openxmlformats.org/drawingml/2006/main" prst="straightConnector1">
          <a:avLst/>
        </a:prstGeom>
        <a:ln xmlns:a="http://schemas.openxmlformats.org/drawingml/2006/main" w="19050">
          <a:solidFill>
            <a:srgbClr val="00B0F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0.96249</cdr:x>
      <cdr:y>0.39752</cdr:y>
    </cdr:from>
    <cdr:to>
      <cdr:x>0.97818</cdr:x>
      <cdr:y>0.52579</cdr:y>
    </cdr:to>
    <cdr:sp macro="" textlink="">
      <cdr:nvSpPr>
        <cdr:cNvPr id="3" name="CuadroTexto 4">
          <a:extLst xmlns:a="http://schemas.openxmlformats.org/drawingml/2006/main">
            <a:ext uri="{FF2B5EF4-FFF2-40B4-BE49-F238E27FC236}">
              <a16:creationId xmlns:a16="http://schemas.microsoft.com/office/drawing/2014/main" xmlns="" id="{51C1F9F3-B547-46E3-83AE-DAF74AB3A301}"/>
            </a:ext>
          </a:extLst>
        </cdr:cNvPr>
        <cdr:cNvSpPr txBox="1"/>
      </cdr:nvSpPr>
      <cdr:spPr>
        <a:xfrm xmlns:a="http://schemas.openxmlformats.org/drawingml/2006/main" rot="16042133">
          <a:off x="5427535" y="1118191"/>
          <a:ext cx="323240" cy="90375"/>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solidFill>
                <a:srgbClr val="00B0F0"/>
              </a:solidFill>
            </a:rPr>
            <a:t>Mejor</a:t>
          </a:r>
        </a:p>
      </cdr:txBody>
    </cdr:sp>
  </cdr:relSizeAnchor>
  <cdr:relSizeAnchor xmlns:cdr="http://schemas.openxmlformats.org/drawingml/2006/chartDrawing">
    <cdr:from>
      <cdr:x>0.77851</cdr:x>
      <cdr:y>0.01523</cdr:y>
    </cdr:from>
    <cdr:to>
      <cdr:x>0.98285</cdr:x>
      <cdr:y>0.19115</cdr:y>
    </cdr:to>
    <cdr:sp macro="" textlink="">
      <cdr:nvSpPr>
        <cdr:cNvPr id="4" name="CuadroTexto 1">
          <a:extLst xmlns:a="http://schemas.openxmlformats.org/drawingml/2006/main">
            <a:ext uri="{FF2B5EF4-FFF2-40B4-BE49-F238E27FC236}">
              <a16:creationId xmlns:a16="http://schemas.microsoft.com/office/drawing/2014/main" xmlns="" id="{26A18DCC-B668-07A5-C2FB-12ACCC2E3D8F}"/>
            </a:ext>
          </a:extLst>
        </cdr:cNvPr>
        <cdr:cNvSpPr txBox="1"/>
      </cdr:nvSpPr>
      <cdr:spPr>
        <a:xfrm xmlns:a="http://schemas.openxmlformats.org/drawingml/2006/main">
          <a:off x="4484243" y="38387"/>
          <a:ext cx="1176958" cy="443313"/>
        </a:xfrm>
        <a:prstGeom xmlns:a="http://schemas.openxmlformats.org/drawingml/2006/main" prst="rect">
          <a:avLst/>
        </a:prstGeom>
        <a:solidFill xmlns:a="http://schemas.openxmlformats.org/drawingml/2006/main">
          <a:schemeClr val="accent6">
            <a:lumMod val="20000"/>
            <a:lumOff val="80000"/>
          </a:schemeClr>
        </a:solidFill>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200" b="1" dirty="0">
              <a:solidFill>
                <a:schemeClr val="accent2">
                  <a:lumMod val="75000"/>
                </a:schemeClr>
              </a:solidFill>
            </a:rPr>
            <a:t>Meta: 8</a:t>
          </a:r>
        </a:p>
        <a:p xmlns:a="http://schemas.openxmlformats.org/drawingml/2006/main">
          <a:r>
            <a:rPr lang="es-EC" sz="1200" b="1" dirty="0">
              <a:solidFill>
                <a:schemeClr val="accent6">
                  <a:lumMod val="75000"/>
                </a:schemeClr>
              </a:solidFill>
            </a:rPr>
            <a:t>Dic-2022: 1,78 </a:t>
          </a:r>
          <a:r>
            <a:rPr lang="es-EC" sz="1200" b="1" dirty="0">
              <a:solidFill>
                <a:schemeClr val="accent6">
                  <a:lumMod val="75000"/>
                </a:schemeClr>
              </a:solidFill>
              <a:latin typeface="Arial" panose="020B0604020202020204" pitchFamily="34" charset="0"/>
              <a:cs typeface="Arial" panose="020B0604020202020204" pitchFamily="34" charset="0"/>
              <a:sym typeface="Wingdings" panose="05000000000000000000" pitchFamily="2" charset="2"/>
            </a:rPr>
            <a:t></a:t>
          </a:r>
          <a:endParaRPr lang="es-EC" sz="1200" b="1" dirty="0">
            <a:solidFill>
              <a:schemeClr val="accent2">
                <a:lumMod val="75000"/>
              </a:schemeClr>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0.9897</cdr:x>
      <cdr:y>0.43313</cdr:y>
    </cdr:from>
    <cdr:to>
      <cdr:x>0.99075</cdr:x>
      <cdr:y>0.5922</cdr:y>
    </cdr:to>
    <cdr:cxnSp macro="">
      <cdr:nvCxnSpPr>
        <cdr:cNvPr id="2" name="Conector recto de flecha 1">
          <a:extLst xmlns:a="http://schemas.openxmlformats.org/drawingml/2006/main">
            <a:ext uri="{FF2B5EF4-FFF2-40B4-BE49-F238E27FC236}">
              <a16:creationId xmlns:a16="http://schemas.microsoft.com/office/drawing/2014/main" xmlns="" id="{7FB8898A-B956-4793-8540-B00AAAFB7508}"/>
            </a:ext>
          </a:extLst>
        </cdr:cNvPr>
        <cdr:cNvCxnSpPr/>
      </cdr:nvCxnSpPr>
      <cdr:spPr>
        <a:xfrm xmlns:a="http://schemas.openxmlformats.org/drawingml/2006/main">
          <a:off x="8194729" y="1403350"/>
          <a:ext cx="8693" cy="515393"/>
        </a:xfrm>
        <a:prstGeom xmlns:a="http://schemas.openxmlformats.org/drawingml/2006/main" prst="straightConnector1">
          <a:avLst/>
        </a:prstGeom>
        <a:ln xmlns:a="http://schemas.openxmlformats.org/drawingml/2006/main" w="19050">
          <a:solidFill>
            <a:srgbClr val="00B0F0"/>
          </a:solidFill>
          <a:headEnd type="triangl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0.97569</cdr:x>
      <cdr:y>0.61172</cdr:y>
    </cdr:from>
    <cdr:to>
      <cdr:x>0.99138</cdr:x>
      <cdr:y>0.73999</cdr:y>
    </cdr:to>
    <cdr:sp macro="" textlink="">
      <cdr:nvSpPr>
        <cdr:cNvPr id="3" name="CuadroTexto 4">
          <a:extLst xmlns:a="http://schemas.openxmlformats.org/drawingml/2006/main">
            <a:ext uri="{FF2B5EF4-FFF2-40B4-BE49-F238E27FC236}">
              <a16:creationId xmlns:a16="http://schemas.microsoft.com/office/drawing/2014/main" xmlns="" id="{51C1F9F3-B547-46E3-83AE-DAF74AB3A301}"/>
            </a:ext>
          </a:extLst>
        </cdr:cNvPr>
        <cdr:cNvSpPr txBox="1"/>
      </cdr:nvSpPr>
      <cdr:spPr>
        <a:xfrm xmlns:a="http://schemas.openxmlformats.org/drawingml/2006/main" rot="16042133">
          <a:off x="5503524" y="1657970"/>
          <a:ext cx="323240" cy="90375"/>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solidFill>
                <a:srgbClr val="00B0F0"/>
              </a:solidFill>
            </a:rPr>
            <a:t>Mejor</a:t>
          </a:r>
        </a:p>
      </cdr:txBody>
    </cdr:sp>
  </cdr:relSizeAnchor>
  <cdr:relSizeAnchor xmlns:cdr="http://schemas.openxmlformats.org/drawingml/2006/chartDrawing">
    <cdr:from>
      <cdr:x>0.70567</cdr:x>
      <cdr:y>0.41204</cdr:y>
    </cdr:from>
    <cdr:to>
      <cdr:x>0.95635</cdr:x>
      <cdr:y>0.58796</cdr:y>
    </cdr:to>
    <cdr:sp macro="" textlink="">
      <cdr:nvSpPr>
        <cdr:cNvPr id="4" name="CuadroTexto 1">
          <a:extLst xmlns:a="http://schemas.openxmlformats.org/drawingml/2006/main">
            <a:ext uri="{FF2B5EF4-FFF2-40B4-BE49-F238E27FC236}">
              <a16:creationId xmlns:a16="http://schemas.microsoft.com/office/drawing/2014/main" xmlns="" id="{58E12252-FA1A-9630-7075-9638FD88FD45}"/>
            </a:ext>
          </a:extLst>
        </cdr:cNvPr>
        <cdr:cNvSpPr txBox="1"/>
      </cdr:nvSpPr>
      <cdr:spPr>
        <a:xfrm xmlns:a="http://schemas.openxmlformats.org/drawingml/2006/main">
          <a:off x="4064678" y="1038343"/>
          <a:ext cx="1443883" cy="443313"/>
        </a:xfrm>
        <a:prstGeom xmlns:a="http://schemas.openxmlformats.org/drawingml/2006/main" prst="rect">
          <a:avLst/>
        </a:prstGeom>
        <a:solidFill xmlns:a="http://schemas.openxmlformats.org/drawingml/2006/main">
          <a:schemeClr val="accent6">
            <a:lumMod val="20000"/>
            <a:lumOff val="80000"/>
          </a:schemeClr>
        </a:solidFill>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200" b="1" dirty="0">
              <a:solidFill>
                <a:schemeClr val="accent2">
                  <a:lumMod val="75000"/>
                </a:schemeClr>
              </a:solidFill>
            </a:rPr>
            <a:t>Meta: 95%</a:t>
          </a:r>
        </a:p>
        <a:p xmlns:a="http://schemas.openxmlformats.org/drawingml/2006/main">
          <a:r>
            <a:rPr lang="es-EC" sz="1200" b="1" dirty="0">
              <a:solidFill>
                <a:schemeClr val="accent6">
                  <a:lumMod val="75000"/>
                </a:schemeClr>
              </a:solidFill>
            </a:rPr>
            <a:t>Dic-2022: 99,32% </a:t>
          </a:r>
          <a:r>
            <a:rPr lang="es-EC" sz="1200" b="1" dirty="0">
              <a:solidFill>
                <a:schemeClr val="accent6">
                  <a:lumMod val="75000"/>
                </a:schemeClr>
              </a:solidFill>
              <a:latin typeface="Arial" panose="020B0604020202020204" pitchFamily="34" charset="0"/>
              <a:cs typeface="Arial" panose="020B0604020202020204" pitchFamily="34" charset="0"/>
              <a:sym typeface="Wingdings" panose="05000000000000000000" pitchFamily="2" charset="2"/>
            </a:rPr>
            <a:t></a:t>
          </a:r>
          <a:endParaRPr lang="es-EC" sz="1200" b="1" dirty="0">
            <a:solidFill>
              <a:schemeClr val="accent2">
                <a:lumMod val="75000"/>
              </a:schemeClr>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0.98625</cdr:x>
      <cdr:y>0.42725</cdr:y>
    </cdr:from>
    <cdr:to>
      <cdr:x>0.9873</cdr:x>
      <cdr:y>0.58633</cdr:y>
    </cdr:to>
    <cdr:cxnSp macro="">
      <cdr:nvCxnSpPr>
        <cdr:cNvPr id="6" name="Conector recto de flecha 5">
          <a:extLst xmlns:a="http://schemas.openxmlformats.org/drawingml/2006/main">
            <a:ext uri="{FF2B5EF4-FFF2-40B4-BE49-F238E27FC236}">
              <a16:creationId xmlns:a16="http://schemas.microsoft.com/office/drawing/2014/main" xmlns="" id="{46A42E30-15F3-4A6A-A5F7-F06CC075F53D}"/>
            </a:ext>
          </a:extLst>
        </cdr:cNvPr>
        <cdr:cNvCxnSpPr/>
      </cdr:nvCxnSpPr>
      <cdr:spPr>
        <a:xfrm xmlns:a="http://schemas.openxmlformats.org/drawingml/2006/main">
          <a:off x="8166154" y="1384300"/>
          <a:ext cx="8693" cy="515393"/>
        </a:xfrm>
        <a:prstGeom xmlns:a="http://schemas.openxmlformats.org/drawingml/2006/main" prst="straightConnector1">
          <a:avLst/>
        </a:prstGeom>
        <a:ln xmlns:a="http://schemas.openxmlformats.org/drawingml/2006/main" w="19050">
          <a:solidFill>
            <a:srgbClr val="00B0F0"/>
          </a:solidFill>
          <a:headEnd type="triangl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0.96862</cdr:x>
      <cdr:y>0.61365</cdr:y>
    </cdr:from>
    <cdr:to>
      <cdr:x>0.98431</cdr:x>
      <cdr:y>0.74192</cdr:y>
    </cdr:to>
    <cdr:sp macro="" textlink="">
      <cdr:nvSpPr>
        <cdr:cNvPr id="7" name="CuadroTexto 4">
          <a:extLst xmlns:a="http://schemas.openxmlformats.org/drawingml/2006/main">
            <a:ext uri="{FF2B5EF4-FFF2-40B4-BE49-F238E27FC236}">
              <a16:creationId xmlns:a16="http://schemas.microsoft.com/office/drawing/2014/main" xmlns="" id="{595948FA-D96A-49FF-AACF-8028B7E264FA}"/>
            </a:ext>
          </a:extLst>
        </cdr:cNvPr>
        <cdr:cNvSpPr txBox="1"/>
      </cdr:nvSpPr>
      <cdr:spPr>
        <a:xfrm xmlns:a="http://schemas.openxmlformats.org/drawingml/2006/main" rot="16042133">
          <a:off x="5462799" y="1662825"/>
          <a:ext cx="323241" cy="90375"/>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solidFill>
                <a:srgbClr val="00B0F0"/>
              </a:solidFill>
            </a:rPr>
            <a:t>Mejor</a:t>
          </a:r>
        </a:p>
      </cdr:txBody>
    </cdr:sp>
  </cdr:relSizeAnchor>
  <cdr:relSizeAnchor xmlns:cdr="http://schemas.openxmlformats.org/drawingml/2006/chartDrawing">
    <cdr:from>
      <cdr:x>0.74119</cdr:x>
      <cdr:y>0.5593</cdr:y>
    </cdr:from>
    <cdr:to>
      <cdr:x>0.94552</cdr:x>
      <cdr:y>0.73522</cdr:y>
    </cdr:to>
    <cdr:sp macro="" textlink="">
      <cdr:nvSpPr>
        <cdr:cNvPr id="2" name="CuadroTexto 1">
          <a:extLst xmlns:a="http://schemas.openxmlformats.org/drawingml/2006/main">
            <a:ext uri="{FF2B5EF4-FFF2-40B4-BE49-F238E27FC236}">
              <a16:creationId xmlns:a16="http://schemas.microsoft.com/office/drawing/2014/main" xmlns="" id="{7A8DC0A7-A29B-026F-3F7C-2DA447F63A4E}"/>
            </a:ext>
          </a:extLst>
        </cdr:cNvPr>
        <cdr:cNvSpPr txBox="1"/>
      </cdr:nvSpPr>
      <cdr:spPr>
        <a:xfrm xmlns:a="http://schemas.openxmlformats.org/drawingml/2006/main">
          <a:off x="4269229" y="1409439"/>
          <a:ext cx="1176958" cy="443313"/>
        </a:xfrm>
        <a:prstGeom xmlns:a="http://schemas.openxmlformats.org/drawingml/2006/main" prst="rect">
          <a:avLst/>
        </a:prstGeom>
        <a:solidFill xmlns:a="http://schemas.openxmlformats.org/drawingml/2006/main">
          <a:schemeClr val="accent6">
            <a:lumMod val="20000"/>
            <a:lumOff val="80000"/>
          </a:schemeClr>
        </a:solidFill>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200" b="1" dirty="0">
              <a:solidFill>
                <a:schemeClr val="accent2">
                  <a:lumMod val="75000"/>
                </a:schemeClr>
              </a:solidFill>
            </a:rPr>
            <a:t>Meta: 98%</a:t>
          </a:r>
        </a:p>
        <a:p xmlns:a="http://schemas.openxmlformats.org/drawingml/2006/main">
          <a:r>
            <a:rPr lang="es-EC" sz="1200" b="1" dirty="0">
              <a:solidFill>
                <a:schemeClr val="accent6">
                  <a:lumMod val="75000"/>
                </a:schemeClr>
              </a:solidFill>
            </a:rPr>
            <a:t>Dic-2022</a:t>
          </a:r>
          <a:r>
            <a:rPr lang="es-EC" sz="1200" b="1">
              <a:solidFill>
                <a:schemeClr val="accent6">
                  <a:lumMod val="75000"/>
                </a:schemeClr>
              </a:solidFill>
            </a:rPr>
            <a:t>: 99% </a:t>
          </a:r>
          <a:r>
            <a:rPr lang="es-EC" sz="1200" b="1" dirty="0">
              <a:solidFill>
                <a:schemeClr val="accent6">
                  <a:lumMod val="75000"/>
                </a:schemeClr>
              </a:solidFill>
              <a:latin typeface="Arial" panose="020B0604020202020204" pitchFamily="34" charset="0"/>
              <a:cs typeface="Arial" panose="020B0604020202020204" pitchFamily="34" charset="0"/>
              <a:sym typeface="Wingdings" panose="05000000000000000000" pitchFamily="2" charset="2"/>
            </a:rPr>
            <a:t></a:t>
          </a:r>
          <a:endParaRPr lang="es-EC" sz="1200" b="1" dirty="0">
            <a:solidFill>
              <a:schemeClr val="accent2">
                <a:lumMod val="75000"/>
              </a:schemeClr>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0.52842</cdr:x>
      <cdr:y>0.0615</cdr:y>
    </cdr:from>
    <cdr:to>
      <cdr:x>0.80239</cdr:x>
      <cdr:y>0.16646</cdr:y>
    </cdr:to>
    <cdr:cxnSp macro="">
      <cdr:nvCxnSpPr>
        <cdr:cNvPr id="2" name="Conector recto de flecha 1">
          <a:extLst xmlns:a="http://schemas.openxmlformats.org/drawingml/2006/main">
            <a:ext uri="{FF2B5EF4-FFF2-40B4-BE49-F238E27FC236}">
              <a16:creationId xmlns:a16="http://schemas.microsoft.com/office/drawing/2014/main" xmlns="" id="{739EAAC1-0F74-C693-2756-E8B82597CDD9}"/>
            </a:ext>
          </a:extLst>
        </cdr:cNvPr>
        <cdr:cNvCxnSpPr>
          <a:cxnSpLocks xmlns:a="http://schemas.openxmlformats.org/drawingml/2006/main"/>
        </cdr:cNvCxnSpPr>
      </cdr:nvCxnSpPr>
      <cdr:spPr>
        <a:xfrm xmlns:a="http://schemas.openxmlformats.org/drawingml/2006/main" flipV="1">
          <a:off x="3601779" y="243540"/>
          <a:ext cx="1867430" cy="415647"/>
        </a:xfrm>
        <a:prstGeom xmlns:a="http://schemas.openxmlformats.org/drawingml/2006/main" prst="straightConnector1">
          <a:avLst/>
        </a:prstGeom>
        <a:ln xmlns:a="http://schemas.openxmlformats.org/drawingml/2006/main" w="76200">
          <a:solidFill>
            <a:srgbClr val="00B050"/>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s-EC"/>
          </a:p>
        </p:txBody>
      </p:sp>
      <p:sp>
        <p:nvSpPr>
          <p:cNvPr id="3" name="Marcador de fecha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BF9FC2D-8BAF-4133-B490-1238B388BFF0}" type="datetimeFigureOut">
              <a:rPr lang="es-EC" smtClean="0"/>
              <a:t>29/5/2023</a:t>
            </a:fld>
            <a:endParaRPr lang="es-EC"/>
          </a:p>
        </p:txBody>
      </p:sp>
      <p:sp>
        <p:nvSpPr>
          <p:cNvPr id="4" name="Marcador de imagen de diapositiva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s-EC"/>
          </a:p>
        </p:txBody>
      </p:sp>
      <p:sp>
        <p:nvSpPr>
          <p:cNvPr id="5" name="Marcador de notas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95C968A-224B-454D-9412-67246BA2F1F0}" type="slidenum">
              <a:rPr lang="es-EC" smtClean="0"/>
              <a:t>‹Nº›</a:t>
            </a:fld>
            <a:endParaRPr lang="es-EC"/>
          </a:p>
        </p:txBody>
      </p:sp>
    </p:spTree>
    <p:extLst>
      <p:ext uri="{BB962C8B-B14F-4D97-AF65-F5344CB8AC3E}">
        <p14:creationId xmlns:p14="http://schemas.microsoft.com/office/powerpoint/2010/main" val="353087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B95C968A-224B-454D-9412-67246BA2F1F0}" type="slidenum">
              <a:rPr lang="es-EC" smtClean="0"/>
              <a:t>1</a:t>
            </a:fld>
            <a:endParaRPr lang="es-EC"/>
          </a:p>
        </p:txBody>
      </p:sp>
    </p:spTree>
    <p:extLst>
      <p:ext uri="{BB962C8B-B14F-4D97-AF65-F5344CB8AC3E}">
        <p14:creationId xmlns:p14="http://schemas.microsoft.com/office/powerpoint/2010/main" val="137123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B95C968A-224B-454D-9412-67246BA2F1F0}" type="slidenum">
              <a:rPr lang="es-EC" smtClean="0"/>
              <a:t>17</a:t>
            </a:fld>
            <a:endParaRPr lang="es-EC"/>
          </a:p>
        </p:txBody>
      </p:sp>
    </p:spTree>
    <p:extLst>
      <p:ext uri="{BB962C8B-B14F-4D97-AF65-F5344CB8AC3E}">
        <p14:creationId xmlns:p14="http://schemas.microsoft.com/office/powerpoint/2010/main" val="169627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B95C968A-224B-454D-9412-67246BA2F1F0}" type="slidenum">
              <a:rPr lang="es-EC" smtClean="0"/>
              <a:t>18</a:t>
            </a:fld>
            <a:endParaRPr lang="es-EC"/>
          </a:p>
        </p:txBody>
      </p:sp>
    </p:spTree>
    <p:extLst>
      <p:ext uri="{BB962C8B-B14F-4D97-AF65-F5344CB8AC3E}">
        <p14:creationId xmlns:p14="http://schemas.microsoft.com/office/powerpoint/2010/main" val="401206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95C968A-224B-454D-9412-67246BA2F1F0}" type="slidenum">
              <a:rPr lang="es-EC" smtClean="0"/>
              <a:t>23</a:t>
            </a:fld>
            <a:endParaRPr lang="es-EC"/>
          </a:p>
        </p:txBody>
      </p:sp>
    </p:spTree>
    <p:extLst>
      <p:ext uri="{BB962C8B-B14F-4D97-AF65-F5344CB8AC3E}">
        <p14:creationId xmlns:p14="http://schemas.microsoft.com/office/powerpoint/2010/main" val="1489522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09912">
              <a:spcAft>
                <a:spcPts val="612"/>
              </a:spcAft>
              <a:tabLst>
                <a:tab pos="546009" algn="dec"/>
              </a:tabLst>
            </a:pPr>
            <a:r>
              <a:rPr lang="es-EC" dirty="0">
                <a:solidFill>
                  <a:schemeClr val="bg2">
                    <a:lumMod val="50000"/>
                  </a:schemeClr>
                </a:solidFill>
                <a:cs typeface="Arial" panose="020B0604020202020204" pitchFamily="34" charset="0"/>
              </a:rPr>
              <a:t>15 colegios fiscales</a:t>
            </a:r>
          </a:p>
          <a:p>
            <a:pPr algn="just" defTabSz="409912">
              <a:spcAft>
                <a:spcPts val="612"/>
              </a:spcAft>
              <a:tabLst>
                <a:tab pos="546009" algn="dec"/>
              </a:tabLst>
            </a:pPr>
            <a:r>
              <a:rPr lang="es-EC" dirty="0">
                <a:solidFill>
                  <a:schemeClr val="bg2">
                    <a:lumMod val="50000"/>
                  </a:schemeClr>
                </a:solidFill>
                <a:cs typeface="Arial" panose="020B0604020202020204" pitchFamily="34" charset="0"/>
              </a:rPr>
              <a:t>	5 colegios municipales</a:t>
            </a:r>
          </a:p>
          <a:p>
            <a:endParaRPr lang="es-EC" dirty="0"/>
          </a:p>
        </p:txBody>
      </p:sp>
      <p:sp>
        <p:nvSpPr>
          <p:cNvPr id="4" name="Marcador de número de diapositiva 3"/>
          <p:cNvSpPr>
            <a:spLocks noGrp="1"/>
          </p:cNvSpPr>
          <p:nvPr>
            <p:ph type="sldNum" sz="quarter" idx="10"/>
          </p:nvPr>
        </p:nvSpPr>
        <p:spPr/>
        <p:txBody>
          <a:bodyPr/>
          <a:lstStyle/>
          <a:p>
            <a:fld id="{B95C968A-224B-454D-9412-67246BA2F1F0}" type="slidenum">
              <a:rPr lang="es-EC" smtClean="0"/>
              <a:t>25</a:t>
            </a:fld>
            <a:endParaRPr lang="es-EC"/>
          </a:p>
        </p:txBody>
      </p:sp>
    </p:spTree>
    <p:extLst>
      <p:ext uri="{BB962C8B-B14F-4D97-AF65-F5344CB8AC3E}">
        <p14:creationId xmlns:p14="http://schemas.microsoft.com/office/powerpoint/2010/main" val="93935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09912">
              <a:spcAft>
                <a:spcPts val="612"/>
              </a:spcAft>
              <a:tabLst>
                <a:tab pos="546009" algn="dec"/>
              </a:tabLst>
              <a:defRPr/>
            </a:pPr>
            <a:r>
              <a:rPr lang="es-EC" dirty="0">
                <a:solidFill>
                  <a:schemeClr val="bg2">
                    <a:lumMod val="50000"/>
                  </a:schemeClr>
                </a:solidFill>
              </a:rPr>
              <a:t>IMPLEMENTACIÓN Y REACONDICIONAMIENTO DE LAS INSTALACIONES EN EL RESERVORIO DE CUMBAYÁ</a:t>
            </a:r>
            <a:endParaRPr lang="es-EC" dirty="0">
              <a:solidFill>
                <a:schemeClr val="bg2">
                  <a:lumMod val="50000"/>
                </a:schemeClr>
              </a:solidFill>
              <a:cs typeface="Arial" panose="020B0604020202020204" pitchFamily="34" charset="0"/>
            </a:endParaRPr>
          </a:p>
          <a:p>
            <a:pPr algn="just" defTabSz="409912">
              <a:spcAft>
                <a:spcPts val="612"/>
              </a:spcAft>
              <a:tabLst>
                <a:tab pos="546009" algn="dec"/>
              </a:tabLst>
            </a:pPr>
            <a:endParaRPr lang="es-EC" dirty="0"/>
          </a:p>
        </p:txBody>
      </p:sp>
      <p:sp>
        <p:nvSpPr>
          <p:cNvPr id="4" name="Marcador de número de diapositiva 3"/>
          <p:cNvSpPr>
            <a:spLocks noGrp="1"/>
          </p:cNvSpPr>
          <p:nvPr>
            <p:ph type="sldNum" sz="quarter" idx="10"/>
          </p:nvPr>
        </p:nvSpPr>
        <p:spPr/>
        <p:txBody>
          <a:bodyPr/>
          <a:lstStyle/>
          <a:p>
            <a:fld id="{B95C968A-224B-454D-9412-67246BA2F1F0}" type="slidenum">
              <a:rPr lang="es-EC" smtClean="0"/>
              <a:t>26</a:t>
            </a:fld>
            <a:endParaRPr lang="es-EC"/>
          </a:p>
        </p:txBody>
      </p:sp>
    </p:spTree>
    <p:extLst>
      <p:ext uri="{BB962C8B-B14F-4D97-AF65-F5344CB8AC3E}">
        <p14:creationId xmlns:p14="http://schemas.microsoft.com/office/powerpoint/2010/main" val="351799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latin typeface="Swis721 LtCn BT" panose="020B0406020202030204" pitchFamily="34" charset="0"/>
                <a:ea typeface="Calibri" panose="020F0502020204030204" pitchFamily="34" charset="0"/>
                <a:cs typeface="Times New Roman" panose="02020603050405020304" pitchFamily="18" charset="0"/>
              </a:rPr>
              <a:t>Clientes industriales con demanda: reducción promedio de 1% del número de clientes, equivalente a reducción de 7% del consumo de energía.</a:t>
            </a:r>
          </a:p>
          <a:p>
            <a:r>
              <a:rPr lang="es-EC" sz="1800" dirty="0">
                <a:latin typeface="Swis721 LtCn BT" panose="020B0406020202030204" pitchFamily="34" charset="0"/>
                <a:ea typeface="Calibri" panose="020F0502020204030204" pitchFamily="34" charset="0"/>
                <a:cs typeface="Times New Roman" panose="02020603050405020304" pitchFamily="18" charset="0"/>
              </a:rPr>
              <a:t>Clientes industriales artesanales sin demanda: reducción promedio de 3,32% del número de clientes, </a:t>
            </a:r>
            <a:r>
              <a:rPr lang="es-EC" dirty="0">
                <a:latin typeface="Swis721 LtCn BT" panose="020B0406020202030204" pitchFamily="34" charset="0"/>
                <a:ea typeface="Calibri" panose="020F0502020204030204" pitchFamily="34" charset="0"/>
                <a:cs typeface="Times New Roman" panose="02020603050405020304" pitchFamily="18" charset="0"/>
              </a:rPr>
              <a:t>equivalente a reducción 3</a:t>
            </a:r>
            <a:r>
              <a:rPr lang="es-EC" sz="1800" dirty="0">
                <a:latin typeface="Swis721 LtCn BT" panose="020B0406020202030204" pitchFamily="34" charset="0"/>
                <a:ea typeface="Calibri" panose="020F0502020204030204" pitchFamily="34" charset="0"/>
                <a:cs typeface="Times New Roman" panose="02020603050405020304" pitchFamily="18" charset="0"/>
              </a:rPr>
              <a:t>% del consumo de energía.</a:t>
            </a:r>
          </a:p>
          <a:p>
            <a:pPr defTabSz="933237">
              <a:defRPr/>
            </a:pPr>
            <a:r>
              <a:rPr lang="es-EC" sz="1800" dirty="0">
                <a:latin typeface="Swis721 LtCn BT" panose="020B0406020202030204" pitchFamily="34" charset="0"/>
                <a:ea typeface="Calibri" panose="020F0502020204030204" pitchFamily="34" charset="0"/>
                <a:cs typeface="Times New Roman" panose="02020603050405020304" pitchFamily="18" charset="0"/>
              </a:rPr>
              <a:t>El impacto en la variación </a:t>
            </a:r>
            <a:r>
              <a:rPr lang="es-EC" sz="1800" b="1" dirty="0">
                <a:latin typeface="Swis721 LtCn BT" panose="020B0406020202030204" pitchFamily="34" charset="0"/>
                <a:ea typeface="Calibri" panose="020F0502020204030204" pitchFamily="34" charset="0"/>
                <a:cs typeface="Times New Roman" panose="02020603050405020304" pitchFamily="18" charset="0"/>
              </a:rPr>
              <a:t>del número de clientes del sector industrial</a:t>
            </a:r>
            <a:r>
              <a:rPr lang="es-EC" sz="1800" dirty="0">
                <a:latin typeface="Swis721 LtCn BT" panose="020B0406020202030204" pitchFamily="34" charset="0"/>
                <a:ea typeface="Calibri" panose="020F0502020204030204" pitchFamily="34" charset="0"/>
                <a:cs typeface="Times New Roman" panose="02020603050405020304" pitchFamily="18" charset="0"/>
              </a:rPr>
              <a:t> se ve afectado en gran medida por la variación del número de </a:t>
            </a:r>
            <a:r>
              <a:rPr lang="es-EC" sz="1800" u="sng" dirty="0">
                <a:latin typeface="Swis721 LtCn BT" panose="020B0406020202030204" pitchFamily="34" charset="0"/>
                <a:ea typeface="Calibri" panose="020F0502020204030204" pitchFamily="34" charset="0"/>
                <a:cs typeface="Times New Roman" panose="02020603050405020304" pitchFamily="18" charset="0"/>
              </a:rPr>
              <a:t>clientes industriales artesanales sin demanda</a:t>
            </a:r>
            <a:r>
              <a:rPr lang="es-EC" sz="1800" dirty="0">
                <a:latin typeface="Swis721 LtCn BT" panose="020B0406020202030204" pitchFamily="34" charset="0"/>
                <a:ea typeface="Calibri" panose="020F0502020204030204" pitchFamily="34" charset="0"/>
                <a:cs typeface="Times New Roman" panose="02020603050405020304" pitchFamily="18" charset="0"/>
              </a:rPr>
              <a:t>. Mientras que, la variación en el </a:t>
            </a:r>
            <a:r>
              <a:rPr lang="es-EC" sz="1800" b="1" dirty="0">
                <a:latin typeface="Swis721 LtCn BT" panose="020B0406020202030204" pitchFamily="34" charset="0"/>
                <a:ea typeface="Calibri" panose="020F0502020204030204" pitchFamily="34" charset="0"/>
                <a:cs typeface="Times New Roman" panose="02020603050405020304" pitchFamily="18" charset="0"/>
              </a:rPr>
              <a:t>consumo de energía</a:t>
            </a:r>
            <a:r>
              <a:rPr lang="es-EC" sz="1800" dirty="0">
                <a:latin typeface="Swis721 LtCn BT" panose="020B0406020202030204" pitchFamily="34" charset="0"/>
                <a:ea typeface="Calibri" panose="020F0502020204030204" pitchFamily="34" charset="0"/>
                <a:cs typeface="Times New Roman" panose="02020603050405020304" pitchFamily="18" charset="0"/>
              </a:rPr>
              <a:t> se ve mayormente afectado por el ingreso o salida de </a:t>
            </a:r>
            <a:r>
              <a:rPr lang="es-EC" sz="1800" u="sng" dirty="0">
                <a:latin typeface="Swis721 LtCn BT" panose="020B0406020202030204" pitchFamily="34" charset="0"/>
                <a:ea typeface="Calibri" panose="020F0502020204030204" pitchFamily="34" charset="0"/>
                <a:cs typeface="Times New Roman" panose="02020603050405020304" pitchFamily="18" charset="0"/>
              </a:rPr>
              <a:t>clientes industriales con demanda</a:t>
            </a:r>
            <a:r>
              <a:rPr lang="es-EC" sz="1800" dirty="0">
                <a:latin typeface="Swis721 LtCn BT" panose="020B0406020202030204" pitchFamily="34" charset="0"/>
                <a:ea typeface="Calibri" panose="020F0502020204030204" pitchFamily="34" charset="0"/>
                <a:cs typeface="Times New Roman" panose="02020603050405020304" pitchFamily="18" charset="0"/>
              </a:rPr>
              <a:t>.  De ahí que, la proyección del número de clientes industriales disminuye, mientras que el consumo de energía de la categoría Industrial se incrementa. </a:t>
            </a:r>
          </a:p>
          <a:p>
            <a:endParaRPr lang="es-EC" dirty="0"/>
          </a:p>
        </p:txBody>
      </p:sp>
      <p:sp>
        <p:nvSpPr>
          <p:cNvPr id="4" name="Marcador de número de diapositiva 3"/>
          <p:cNvSpPr>
            <a:spLocks noGrp="1"/>
          </p:cNvSpPr>
          <p:nvPr>
            <p:ph type="sldNum" sz="quarter" idx="5"/>
          </p:nvPr>
        </p:nvSpPr>
        <p:spPr/>
        <p:txBody>
          <a:bodyPr/>
          <a:lstStyle/>
          <a:p>
            <a:fld id="{B95C968A-224B-454D-9412-67246BA2F1F0}" type="slidenum">
              <a:rPr lang="es-EC" smtClean="0"/>
              <a:t>4</a:t>
            </a:fld>
            <a:endParaRPr lang="es-EC"/>
          </a:p>
        </p:txBody>
      </p:sp>
    </p:spTree>
    <p:extLst>
      <p:ext uri="{BB962C8B-B14F-4D97-AF65-F5344CB8AC3E}">
        <p14:creationId xmlns:p14="http://schemas.microsoft.com/office/powerpoint/2010/main" val="207017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Revisar inversión</a:t>
            </a:r>
            <a:r>
              <a:rPr lang="es-ES" baseline="0" dirty="0"/>
              <a:t> de agencia o quitar dato, está toda la inversión con el centro operativo</a:t>
            </a:r>
            <a:endParaRPr lang="es-EC" dirty="0"/>
          </a:p>
        </p:txBody>
      </p:sp>
      <p:sp>
        <p:nvSpPr>
          <p:cNvPr id="4" name="Marcador de número de diapositiva 3"/>
          <p:cNvSpPr>
            <a:spLocks noGrp="1"/>
          </p:cNvSpPr>
          <p:nvPr>
            <p:ph type="sldNum" sz="quarter" idx="5"/>
          </p:nvPr>
        </p:nvSpPr>
        <p:spPr/>
        <p:txBody>
          <a:bodyPr/>
          <a:lstStyle/>
          <a:p>
            <a:fld id="{B95C968A-224B-454D-9412-67246BA2F1F0}" type="slidenum">
              <a:rPr lang="es-EC" smtClean="0"/>
              <a:t>8</a:t>
            </a:fld>
            <a:endParaRPr lang="es-EC"/>
          </a:p>
        </p:txBody>
      </p:sp>
    </p:spTree>
    <p:extLst>
      <p:ext uri="{BB962C8B-B14F-4D97-AF65-F5344CB8AC3E}">
        <p14:creationId xmlns:p14="http://schemas.microsoft.com/office/powerpoint/2010/main" val="349606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B95C968A-224B-454D-9412-67246BA2F1F0}" type="slidenum">
              <a:rPr lang="es-EC" smtClean="0"/>
              <a:t>9</a:t>
            </a:fld>
            <a:endParaRPr lang="es-EC"/>
          </a:p>
        </p:txBody>
      </p:sp>
    </p:spTree>
    <p:extLst>
      <p:ext uri="{BB962C8B-B14F-4D97-AF65-F5344CB8AC3E}">
        <p14:creationId xmlns:p14="http://schemas.microsoft.com/office/powerpoint/2010/main" val="277860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Revisar inversión</a:t>
            </a:r>
            <a:r>
              <a:rPr lang="es-ES" baseline="0" dirty="0"/>
              <a:t> de agencia o quitar dato, está toda la inversión con el centro operativo</a:t>
            </a:r>
            <a:endParaRPr lang="es-EC" dirty="0"/>
          </a:p>
        </p:txBody>
      </p:sp>
      <p:sp>
        <p:nvSpPr>
          <p:cNvPr id="4" name="Marcador de número de diapositiva 3"/>
          <p:cNvSpPr>
            <a:spLocks noGrp="1"/>
          </p:cNvSpPr>
          <p:nvPr>
            <p:ph type="sldNum" sz="quarter" idx="5"/>
          </p:nvPr>
        </p:nvSpPr>
        <p:spPr/>
        <p:txBody>
          <a:bodyPr/>
          <a:lstStyle/>
          <a:p>
            <a:fld id="{B95C968A-224B-454D-9412-67246BA2F1F0}" type="slidenum">
              <a:rPr lang="es-EC" smtClean="0"/>
              <a:t>10</a:t>
            </a:fld>
            <a:endParaRPr lang="es-EC"/>
          </a:p>
        </p:txBody>
      </p:sp>
    </p:spTree>
    <p:extLst>
      <p:ext uri="{BB962C8B-B14F-4D97-AF65-F5344CB8AC3E}">
        <p14:creationId xmlns:p14="http://schemas.microsoft.com/office/powerpoint/2010/main" val="156948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6 CENTRIFUGADORES INSTALADAS?? INDICAR</a:t>
            </a:r>
            <a:r>
              <a:rPr lang="es-ES" baseline="0" dirty="0"/>
              <a:t> ESTO</a:t>
            </a:r>
            <a:endParaRPr lang="es-EC" dirty="0"/>
          </a:p>
        </p:txBody>
      </p:sp>
      <p:sp>
        <p:nvSpPr>
          <p:cNvPr id="4" name="Marcador de número de diapositiva 3"/>
          <p:cNvSpPr>
            <a:spLocks noGrp="1"/>
          </p:cNvSpPr>
          <p:nvPr>
            <p:ph type="sldNum" sz="quarter" idx="10"/>
          </p:nvPr>
        </p:nvSpPr>
        <p:spPr/>
        <p:txBody>
          <a:bodyPr/>
          <a:lstStyle/>
          <a:p>
            <a:fld id="{B95C968A-224B-454D-9412-67246BA2F1F0}" type="slidenum">
              <a:rPr lang="es-EC" smtClean="0"/>
              <a:t>13</a:t>
            </a:fld>
            <a:endParaRPr lang="es-EC"/>
          </a:p>
        </p:txBody>
      </p:sp>
    </p:spTree>
    <p:extLst>
      <p:ext uri="{BB962C8B-B14F-4D97-AF65-F5344CB8AC3E}">
        <p14:creationId xmlns:p14="http://schemas.microsoft.com/office/powerpoint/2010/main" val="164515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91636" indent="-291636">
              <a:buFont typeface="Arial" panose="020B0604020202020204" pitchFamily="34" charset="0"/>
              <a:buChar char="•"/>
            </a:pPr>
            <a:r>
              <a:rPr lang="es-EC" dirty="0">
                <a:solidFill>
                  <a:schemeClr val="accent4"/>
                </a:solidFill>
                <a:latin typeface="Arial" panose="020B0604020202020204" pitchFamily="34" charset="0"/>
              </a:rPr>
              <a:t>Auqui: 28%</a:t>
            </a:r>
          </a:p>
          <a:p>
            <a:pPr marL="291636" indent="-291636">
              <a:buFont typeface="Arial" panose="020B0604020202020204" pitchFamily="34" charset="0"/>
              <a:buChar char="•"/>
            </a:pPr>
            <a:r>
              <a:rPr lang="es-EC" dirty="0">
                <a:solidFill>
                  <a:schemeClr val="accent4"/>
                </a:solidFill>
                <a:latin typeface="Arial" panose="020B0604020202020204" pitchFamily="34" charset="0"/>
              </a:rPr>
              <a:t>Chillo Jijón: 23%</a:t>
            </a:r>
          </a:p>
          <a:p>
            <a:pPr marL="291636" indent="-291636">
              <a:buFont typeface="Arial" panose="020B0604020202020204" pitchFamily="34" charset="0"/>
              <a:buChar char="•"/>
            </a:pPr>
            <a:r>
              <a:rPr lang="es-EC" dirty="0"/>
              <a:t>La Morita: 24%</a:t>
            </a:r>
          </a:p>
          <a:p>
            <a:pPr marL="291636" indent="-291636">
              <a:buFont typeface="Arial" panose="020B0604020202020204" pitchFamily="34" charset="0"/>
              <a:buChar char="•"/>
            </a:pPr>
            <a:r>
              <a:rPr lang="es-EC" dirty="0"/>
              <a:t>Parque Metropolitano: completada derivación de línea de transmisión a 138 kV</a:t>
            </a:r>
          </a:p>
          <a:p>
            <a:pPr marL="291636" indent="-291636">
              <a:buFont typeface="Arial" panose="020B0604020202020204" pitchFamily="34" charset="0"/>
              <a:buChar char="•"/>
            </a:pPr>
            <a:endParaRPr lang="es-EC" dirty="0">
              <a:solidFill>
                <a:schemeClr val="accent4"/>
              </a:solidFill>
              <a:latin typeface="Arial" panose="020B0604020202020204" pitchFamily="34" charset="0"/>
            </a:endParaRPr>
          </a:p>
          <a:p>
            <a:endParaRPr lang="es-EC" dirty="0"/>
          </a:p>
        </p:txBody>
      </p:sp>
      <p:sp>
        <p:nvSpPr>
          <p:cNvPr id="4" name="Marcador de número de diapositiva 3"/>
          <p:cNvSpPr>
            <a:spLocks noGrp="1"/>
          </p:cNvSpPr>
          <p:nvPr>
            <p:ph type="sldNum" sz="quarter" idx="5"/>
          </p:nvPr>
        </p:nvSpPr>
        <p:spPr/>
        <p:txBody>
          <a:bodyPr/>
          <a:lstStyle/>
          <a:p>
            <a:fld id="{B95C968A-224B-454D-9412-67246BA2F1F0}" type="slidenum">
              <a:rPr lang="es-EC" smtClean="0"/>
              <a:t>14</a:t>
            </a:fld>
            <a:endParaRPr lang="es-EC"/>
          </a:p>
        </p:txBody>
      </p:sp>
    </p:spTree>
    <p:extLst>
      <p:ext uri="{BB962C8B-B14F-4D97-AF65-F5344CB8AC3E}">
        <p14:creationId xmlns:p14="http://schemas.microsoft.com/office/powerpoint/2010/main" val="140827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B95C968A-224B-454D-9412-67246BA2F1F0}" type="slidenum">
              <a:rPr lang="es-EC" smtClean="0"/>
              <a:t>15</a:t>
            </a:fld>
            <a:endParaRPr lang="es-EC"/>
          </a:p>
        </p:txBody>
      </p:sp>
    </p:spTree>
    <p:extLst>
      <p:ext uri="{BB962C8B-B14F-4D97-AF65-F5344CB8AC3E}">
        <p14:creationId xmlns:p14="http://schemas.microsoft.com/office/powerpoint/2010/main" val="3139014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CONFIRMAR SI TODAS SON</a:t>
            </a:r>
            <a:r>
              <a:rPr lang="es-ES" baseline="0" dirty="0"/>
              <a:t> DE SODIO: 298.718</a:t>
            </a:r>
            <a:endParaRPr lang="es-EC" dirty="0"/>
          </a:p>
        </p:txBody>
      </p:sp>
      <p:sp>
        <p:nvSpPr>
          <p:cNvPr id="4" name="Marcador de número de diapositiva 3"/>
          <p:cNvSpPr>
            <a:spLocks noGrp="1"/>
          </p:cNvSpPr>
          <p:nvPr>
            <p:ph type="sldNum" sz="quarter" idx="10"/>
          </p:nvPr>
        </p:nvSpPr>
        <p:spPr/>
        <p:txBody>
          <a:bodyPr/>
          <a:lstStyle/>
          <a:p>
            <a:fld id="{B95C968A-224B-454D-9412-67246BA2F1F0}" type="slidenum">
              <a:rPr lang="es-EC" smtClean="0"/>
              <a:t>16</a:t>
            </a:fld>
            <a:endParaRPr lang="es-EC"/>
          </a:p>
        </p:txBody>
      </p:sp>
    </p:spTree>
    <p:extLst>
      <p:ext uri="{BB962C8B-B14F-4D97-AF65-F5344CB8AC3E}">
        <p14:creationId xmlns:p14="http://schemas.microsoft.com/office/powerpoint/2010/main" val="3669825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D04D135-6A91-B14F-AADA-F6A21868AAE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xmlns="" id="{ECC0002B-CB7D-FA4D-B9DD-6A7C5A2F77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xmlns="" id="{FB497537-0D75-5749-8CD1-6045C0411CBA}"/>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0553B323-82F6-674A-8F90-A19FE7242CA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AE011E38-4872-BA42-AE5E-578DEE536AE1}"/>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221129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32ECEB2-CA71-334B-BF4F-1E6EACD2D63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xmlns="" id="{DF3FD7BD-567A-0249-9051-E3BFB4922108}"/>
              </a:ext>
            </a:extLst>
          </p:cNvPr>
          <p:cNvSpPr>
            <a:spLocks noGrp="1"/>
          </p:cNvSpPr>
          <p:nvPr>
            <p:ph type="body" orient="vert" idx="1"/>
          </p:nvPr>
        </p:nvSpPr>
        <p:spPr/>
        <p:txBody>
          <a:bodyPr vert="eaVert"/>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5EDB1705-E16B-D14C-9FF2-F5A591418A89}"/>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FDA71077-BA27-6E43-A3B1-01FF5819299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59BB7EC0-93AC-F644-94BD-FDED4437482F}"/>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277260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056EF711-ECF5-794A-B6D4-444356C0E4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xmlns="" id="{00EF8B50-65B7-EA4C-80EA-3B9FBEF07FB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C108B367-2D90-0A46-BCD8-5A8D7428FC91}"/>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D58037E7-EA9A-0641-A1AA-DD51D48D124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872C7CD2-B4DC-F746-B6FA-70FD5BD7513F}"/>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4188814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1_ส่วนหัวของส่วน">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977938" y="1257300"/>
            <a:ext cx="5690979" cy="3048000"/>
          </a:xfrm>
          <a:prstGeom prst="rect">
            <a:avLst/>
          </a:prstGeom>
          <a:solidFill>
            <a:schemeClr val="accent1"/>
          </a:solidFill>
        </p:spPr>
        <p:txBody>
          <a:bodyPr/>
          <a:lstStyle/>
          <a:p>
            <a:endParaRPr lang="en-US"/>
          </a:p>
        </p:txBody>
      </p:sp>
    </p:spTree>
    <p:extLst>
      <p:ext uri="{BB962C8B-B14F-4D97-AF65-F5344CB8AC3E}">
        <p14:creationId xmlns:p14="http://schemas.microsoft.com/office/powerpoint/2010/main" val="1558750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Pyrami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46881" y="4579485"/>
            <a:ext cx="2457676" cy="466044"/>
          </a:xfrm>
        </p:spPr>
        <p:txBody>
          <a:bodyPr>
            <a:normAutofit/>
          </a:bodyPr>
          <a:lstStyle>
            <a:lvl1pPr marL="0" indent="0">
              <a:buNone/>
              <a:defRPr sz="2400" b="1">
                <a:solidFill>
                  <a:schemeClr val="tx1"/>
                </a:solidFill>
              </a:defRPr>
            </a:lvl1pPr>
          </a:lstStyle>
          <a:p>
            <a:pPr lvl="0"/>
            <a:r>
              <a:rPr lang="en-US" dirty="0"/>
              <a:t>INVESTMENT</a:t>
            </a:r>
            <a:endParaRPr lang="ru-RU" dirty="0"/>
          </a:p>
        </p:txBody>
      </p:sp>
      <p:sp>
        <p:nvSpPr>
          <p:cNvPr id="10" name="Text Placeholder 9"/>
          <p:cNvSpPr>
            <a:spLocks noGrp="1"/>
          </p:cNvSpPr>
          <p:nvPr>
            <p:ph type="body" sz="quarter" idx="11" hasCustomPrompt="1"/>
          </p:nvPr>
        </p:nvSpPr>
        <p:spPr>
          <a:xfrm>
            <a:off x="1346881" y="5046209"/>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
        <p:nvSpPr>
          <p:cNvPr id="12" name="Text Placeholder 7"/>
          <p:cNvSpPr>
            <a:spLocks noGrp="1"/>
          </p:cNvSpPr>
          <p:nvPr>
            <p:ph type="body" sz="quarter" idx="12" hasCustomPrompt="1"/>
          </p:nvPr>
        </p:nvSpPr>
        <p:spPr>
          <a:xfrm>
            <a:off x="1665288" y="2938463"/>
            <a:ext cx="2457676" cy="466044"/>
          </a:xfrm>
        </p:spPr>
        <p:txBody>
          <a:bodyPr>
            <a:normAutofit/>
          </a:bodyPr>
          <a:lstStyle>
            <a:lvl1pPr marL="0" indent="0">
              <a:buNone/>
              <a:defRPr sz="2400" b="1">
                <a:solidFill>
                  <a:schemeClr val="tx1"/>
                </a:solidFill>
              </a:defRPr>
            </a:lvl1pPr>
          </a:lstStyle>
          <a:p>
            <a:pPr lvl="0"/>
            <a:r>
              <a:rPr lang="en-US" dirty="0"/>
              <a:t>STRATEGY</a:t>
            </a:r>
            <a:endParaRPr lang="ru-RU" dirty="0"/>
          </a:p>
        </p:txBody>
      </p:sp>
      <p:sp>
        <p:nvSpPr>
          <p:cNvPr id="13" name="Text Placeholder 9"/>
          <p:cNvSpPr>
            <a:spLocks noGrp="1"/>
          </p:cNvSpPr>
          <p:nvPr>
            <p:ph type="body" sz="quarter" idx="13" hasCustomPrompt="1"/>
          </p:nvPr>
        </p:nvSpPr>
        <p:spPr>
          <a:xfrm>
            <a:off x="1665288" y="3405187"/>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
        <p:nvSpPr>
          <p:cNvPr id="14" name="Text Placeholder 7"/>
          <p:cNvSpPr>
            <a:spLocks noGrp="1"/>
          </p:cNvSpPr>
          <p:nvPr>
            <p:ph type="body" sz="quarter" idx="14" hasCustomPrompt="1"/>
          </p:nvPr>
        </p:nvSpPr>
        <p:spPr>
          <a:xfrm>
            <a:off x="2008188" y="1316496"/>
            <a:ext cx="2457676" cy="466044"/>
          </a:xfrm>
        </p:spPr>
        <p:txBody>
          <a:bodyPr>
            <a:normAutofit/>
          </a:bodyPr>
          <a:lstStyle>
            <a:lvl1pPr marL="0" indent="0">
              <a:buNone/>
              <a:defRPr sz="2400" b="1">
                <a:solidFill>
                  <a:schemeClr val="tx1"/>
                </a:solidFill>
              </a:defRPr>
            </a:lvl1pPr>
          </a:lstStyle>
          <a:p>
            <a:pPr lvl="0"/>
            <a:r>
              <a:rPr lang="en-US" dirty="0"/>
              <a:t>STARTUP</a:t>
            </a:r>
            <a:endParaRPr lang="ru-RU" dirty="0"/>
          </a:p>
        </p:txBody>
      </p:sp>
      <p:sp>
        <p:nvSpPr>
          <p:cNvPr id="15" name="Text Placeholder 9"/>
          <p:cNvSpPr>
            <a:spLocks noGrp="1"/>
          </p:cNvSpPr>
          <p:nvPr>
            <p:ph type="body" sz="quarter" idx="15" hasCustomPrompt="1"/>
          </p:nvPr>
        </p:nvSpPr>
        <p:spPr>
          <a:xfrm>
            <a:off x="2008188" y="1783220"/>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Tree>
    <p:extLst>
      <p:ext uri="{BB962C8B-B14F-4D97-AF65-F5344CB8AC3E}">
        <p14:creationId xmlns:p14="http://schemas.microsoft.com/office/powerpoint/2010/main" val="3678131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CE5385-B39E-9440-A798-2EA8FDA854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05CD7B7-7CCE-7844-A237-28759F1F7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6F36E64-3CB2-4549-8F03-F724CF47D471}"/>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5" name="Footer Placeholder 4">
            <a:extLst>
              <a:ext uri="{FF2B5EF4-FFF2-40B4-BE49-F238E27FC236}">
                <a16:creationId xmlns:a16="http://schemas.microsoft.com/office/drawing/2014/main" xmlns="" id="{C822DB1B-22D5-A74A-8F42-9698E11FA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D16795-A596-624A-A107-05D066D137DB}"/>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2030264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2BA432-3959-4247-A2BD-57E208131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09FA40-E4D4-624E-AE34-F5A1A55E69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0D820A-6FDB-E64D-8F19-E618AA4F4C04}"/>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5" name="Footer Placeholder 4">
            <a:extLst>
              <a:ext uri="{FF2B5EF4-FFF2-40B4-BE49-F238E27FC236}">
                <a16:creationId xmlns:a16="http://schemas.microsoft.com/office/drawing/2014/main" xmlns="" id="{C8C4A761-16A4-664E-B43E-75B0E0AB0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3FB597-4C65-9B4B-B9CD-4E2A68D5D00F}"/>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1893277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BF1F1C-735F-9A45-BACC-13493148B4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CC70B16-46D7-0D47-9903-C5B7C9D0D4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69B0294-6251-2240-9B89-7D5284872B46}"/>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5" name="Footer Placeholder 4">
            <a:extLst>
              <a:ext uri="{FF2B5EF4-FFF2-40B4-BE49-F238E27FC236}">
                <a16:creationId xmlns:a16="http://schemas.microsoft.com/office/drawing/2014/main" xmlns="" id="{FAEBB116-E9C1-B049-8906-7A2066B36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91FA3-54B7-F545-9535-DF33584E16FC}"/>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3642576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F41233-0239-514C-8713-666C91FAB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73894C7-351B-E749-8860-81B1F25B40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2088D0-2E33-6E44-9B7E-CF13BD1364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0366C9-05BD-E144-AE6A-49A85FBE273D}"/>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6" name="Footer Placeholder 5">
            <a:extLst>
              <a:ext uri="{FF2B5EF4-FFF2-40B4-BE49-F238E27FC236}">
                <a16:creationId xmlns:a16="http://schemas.microsoft.com/office/drawing/2014/main" xmlns="" id="{7EDB77F9-6A5C-F545-A021-28549212C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F652CC-34D3-3343-997A-3D895138D10B}"/>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2666278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6D5A8-95D5-FC4F-B34D-DEF7ED1CB0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2AACF3-9DB5-674F-A86E-7775619A7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FFCF161-05C4-374D-9674-94656DEFCA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21699AA-FEC3-2743-9AB1-3BDD2C32C0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38649A9-5ED5-DC4C-BA49-8B4D5F32E6B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BAA405B-8C00-BB4F-8EEB-BA63C75AF7BC}"/>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8" name="Footer Placeholder 7">
            <a:extLst>
              <a:ext uri="{FF2B5EF4-FFF2-40B4-BE49-F238E27FC236}">
                <a16:creationId xmlns:a16="http://schemas.microsoft.com/office/drawing/2014/main" xmlns="" id="{AC036A70-2E99-BA46-9345-42752A9D2E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E87EFE6-79ED-DA4A-96F5-7A2EBC37F55B}"/>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3374157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C196B5-B6E6-9C49-9252-8A5D1E90A7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689C37-D9FE-894A-B4AE-BD3E172E3692}"/>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4" name="Footer Placeholder 3">
            <a:extLst>
              <a:ext uri="{FF2B5EF4-FFF2-40B4-BE49-F238E27FC236}">
                <a16:creationId xmlns:a16="http://schemas.microsoft.com/office/drawing/2014/main" xmlns="" id="{494A89D3-A24B-B946-8F45-9795D88B72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049941F-38AE-BE43-8F62-D7FACDFAE2FB}"/>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364754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CD6AF7B-4823-A647-B98C-1B8371BC900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D6F0422E-C782-734E-9F12-966D326A073A}"/>
              </a:ext>
            </a:extLst>
          </p:cNvPr>
          <p:cNvSpPr>
            <a:spLocks noGrp="1"/>
          </p:cNvSpPr>
          <p:nvPr>
            <p:ph idx="1"/>
          </p:nvPr>
        </p:nvSpPr>
        <p:spPr/>
        <p:txBody>
          <a:body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CF33068E-D587-DE49-984A-39CE49E2853D}"/>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81A6C2D9-96FE-154C-90E3-F4855E4CC33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BF991330-1BDD-ED45-9590-375FB408D437}"/>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3494770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7FA628-4DA4-534F-9476-E5EE68370DCD}"/>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3" name="Footer Placeholder 2">
            <a:extLst>
              <a:ext uri="{FF2B5EF4-FFF2-40B4-BE49-F238E27FC236}">
                <a16:creationId xmlns:a16="http://schemas.microsoft.com/office/drawing/2014/main" xmlns="" id="{F822D124-B572-C140-83C9-31D1E296C8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3C280F4-DD8E-9046-9F08-AF75091D0530}"/>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2372649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8D7060-BEF5-1948-A78D-2A495B0D4D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C017189-3409-3045-91BC-127CFB4C0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CFF3DC-D6A4-EE42-A050-F8948EC82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C7E2840-9581-5A42-A0F5-609A78382470}"/>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6" name="Footer Placeholder 5">
            <a:extLst>
              <a:ext uri="{FF2B5EF4-FFF2-40B4-BE49-F238E27FC236}">
                <a16:creationId xmlns:a16="http://schemas.microsoft.com/office/drawing/2014/main" xmlns="" id="{F2A08F45-E1F6-0547-9CEC-563F8B149C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58124D-64C7-784C-8B79-E8E9E42D318A}"/>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3597625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7FDCEE-4F72-3543-9179-F8F458F144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975262-6D21-FE49-8DDE-F43FFA5E7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24AE9FD-AE35-8248-9CD4-9C3EF487C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050B54E-0C72-AB4B-B5D7-3CD0D9D022D2}"/>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6" name="Footer Placeholder 5">
            <a:extLst>
              <a:ext uri="{FF2B5EF4-FFF2-40B4-BE49-F238E27FC236}">
                <a16:creationId xmlns:a16="http://schemas.microsoft.com/office/drawing/2014/main" xmlns="" id="{265BE778-5817-9441-A8F8-47863381B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F15BC5B-BB10-CB4B-9A87-F219B4977B8B}"/>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1007868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D25F64-C560-BC4D-AC03-AD7D4927A2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6BA8CA-9255-CE49-A15C-3F50FEED0D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3D3B43-3448-6740-97E6-F281398F75B0}"/>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5" name="Footer Placeholder 4">
            <a:extLst>
              <a:ext uri="{FF2B5EF4-FFF2-40B4-BE49-F238E27FC236}">
                <a16:creationId xmlns:a16="http://schemas.microsoft.com/office/drawing/2014/main" xmlns="" id="{D1EC9F93-5D43-0142-AF6C-0F00D5F9C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24428FD-03BC-4744-9957-409D37618A1D}"/>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130371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AC0B62B-E808-AB42-8E45-A25EAA3594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CDCC888-5435-B349-B978-9E4DC2B852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6F0AC1-69DF-0947-A5E3-4198866CB1A9}"/>
              </a:ext>
            </a:extLst>
          </p:cNvPr>
          <p:cNvSpPr>
            <a:spLocks noGrp="1"/>
          </p:cNvSpPr>
          <p:nvPr>
            <p:ph type="dt" sz="half" idx="10"/>
          </p:nvPr>
        </p:nvSpPr>
        <p:spPr/>
        <p:txBody>
          <a:bodyPr/>
          <a:lstStyle/>
          <a:p>
            <a:fld id="{5A745025-FACF-BD46-AB0E-A5D713DF7827}" type="datetimeFigureOut">
              <a:rPr lang="en-US" smtClean="0"/>
              <a:t>5/29/2023</a:t>
            </a:fld>
            <a:endParaRPr lang="en-US"/>
          </a:p>
        </p:txBody>
      </p:sp>
      <p:sp>
        <p:nvSpPr>
          <p:cNvPr id="5" name="Footer Placeholder 4">
            <a:extLst>
              <a:ext uri="{FF2B5EF4-FFF2-40B4-BE49-F238E27FC236}">
                <a16:creationId xmlns:a16="http://schemas.microsoft.com/office/drawing/2014/main" xmlns="" id="{AF64B22B-7BBA-C445-8F5E-5F4E395C2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2ECFE6-FF9D-444D-9C4E-212773D9B06C}"/>
              </a:ext>
            </a:extLst>
          </p:cNvPr>
          <p:cNvSpPr>
            <a:spLocks noGrp="1"/>
          </p:cNvSpPr>
          <p:nvPr>
            <p:ph type="sldNum" sz="quarter" idx="12"/>
          </p:nvPr>
        </p:nvSpPr>
        <p:spPr/>
        <p:txBody>
          <a:bodyPr/>
          <a:lstStyle/>
          <a:p>
            <a:fld id="{6B7C90B1-0FAA-1C41-A610-5AF0B725885B}" type="slidenum">
              <a:rPr lang="en-US" smtClean="0"/>
              <a:t>‹Nº›</a:t>
            </a:fld>
            <a:endParaRPr lang="en-US"/>
          </a:p>
        </p:txBody>
      </p:sp>
    </p:spTree>
    <p:extLst>
      <p:ext uri="{BB962C8B-B14F-4D97-AF65-F5344CB8AC3E}">
        <p14:creationId xmlns:p14="http://schemas.microsoft.com/office/powerpoint/2010/main" val="2615792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 options">
    <p:spTree>
      <p:nvGrpSpPr>
        <p:cNvPr id="1" name=""/>
        <p:cNvGrpSpPr/>
        <p:nvPr/>
      </p:nvGrpSpPr>
      <p:grpSpPr>
        <a:xfrm>
          <a:off x="0" y="0"/>
          <a:ext cx="0" cy="0"/>
          <a:chOff x="0" y="0"/>
          <a:chExt cx="0" cy="0"/>
        </a:xfrm>
      </p:grpSpPr>
      <p:sp>
        <p:nvSpPr>
          <p:cNvPr id="8" name="Text Placeholder 11"/>
          <p:cNvSpPr>
            <a:spLocks noGrp="1"/>
          </p:cNvSpPr>
          <p:nvPr>
            <p:ph type="body" sz="quarter" idx="10"/>
          </p:nvPr>
        </p:nvSpPr>
        <p:spPr>
          <a:xfrm>
            <a:off x="1485273" y="5356652"/>
            <a:ext cx="1958975" cy="1022350"/>
          </a:xfrm>
        </p:spPr>
        <p:txBody>
          <a:bodyPr>
            <a:noAutofit/>
          </a:bodyPr>
          <a:lstStyle>
            <a:lvl1pPr marL="0" indent="0">
              <a:buNone/>
              <a:defRPr sz="1400">
                <a:solidFill>
                  <a:schemeClr val="tx1"/>
                </a:solidFill>
              </a:defRPr>
            </a:lvl1pPr>
          </a:lstStyle>
          <a:p>
            <a:pPr lvl="0"/>
            <a:r>
              <a:rPr lang="en-US"/>
              <a:t>Edit Master text styles</a:t>
            </a:r>
          </a:p>
        </p:txBody>
      </p:sp>
      <p:sp>
        <p:nvSpPr>
          <p:cNvPr id="11" name="Text Placeholder 10"/>
          <p:cNvSpPr>
            <a:spLocks noGrp="1"/>
          </p:cNvSpPr>
          <p:nvPr>
            <p:ph type="body" sz="quarter" idx="15"/>
          </p:nvPr>
        </p:nvSpPr>
        <p:spPr>
          <a:xfrm>
            <a:off x="1485273" y="5007788"/>
            <a:ext cx="1748011" cy="348864"/>
          </a:xfrm>
        </p:spPr>
        <p:txBody>
          <a:bodyPr>
            <a:noAutofit/>
          </a:bodyPr>
          <a:lstStyle>
            <a:lvl1pPr marL="0" indent="0" algn="l">
              <a:buNone/>
              <a:defRPr sz="2100" b="1"/>
            </a:lvl1pPr>
          </a:lstStyle>
          <a:p>
            <a:pPr lvl="0"/>
            <a:r>
              <a:rPr lang="en-US"/>
              <a:t>Edit Master text styles</a:t>
            </a:r>
          </a:p>
        </p:txBody>
      </p:sp>
      <p:sp>
        <p:nvSpPr>
          <p:cNvPr id="12" name="Text Placeholder 11"/>
          <p:cNvSpPr>
            <a:spLocks noGrp="1"/>
          </p:cNvSpPr>
          <p:nvPr>
            <p:ph type="body" sz="quarter" idx="16"/>
          </p:nvPr>
        </p:nvSpPr>
        <p:spPr>
          <a:xfrm>
            <a:off x="5090625" y="5356652"/>
            <a:ext cx="1958975" cy="1022350"/>
          </a:xfrm>
        </p:spPr>
        <p:txBody>
          <a:bodyPr>
            <a:noAutofit/>
          </a:bodyPr>
          <a:lstStyle>
            <a:lvl1pPr marL="0" indent="0">
              <a:buNone/>
              <a:defRPr sz="1400">
                <a:solidFill>
                  <a:schemeClr val="tx1"/>
                </a:solidFill>
              </a:defRPr>
            </a:lvl1pPr>
          </a:lstStyle>
          <a:p>
            <a:pPr lvl="0"/>
            <a:r>
              <a:rPr lang="en-US"/>
              <a:t>Edit Master text styles</a:t>
            </a:r>
          </a:p>
        </p:txBody>
      </p:sp>
      <p:sp>
        <p:nvSpPr>
          <p:cNvPr id="13" name="Text Placeholder 10"/>
          <p:cNvSpPr>
            <a:spLocks noGrp="1"/>
          </p:cNvSpPr>
          <p:nvPr>
            <p:ph type="body" sz="quarter" idx="17"/>
          </p:nvPr>
        </p:nvSpPr>
        <p:spPr>
          <a:xfrm>
            <a:off x="5090625" y="5007788"/>
            <a:ext cx="1748011" cy="348864"/>
          </a:xfrm>
        </p:spPr>
        <p:txBody>
          <a:bodyPr>
            <a:noAutofit/>
          </a:bodyPr>
          <a:lstStyle>
            <a:lvl1pPr marL="0" indent="0" algn="l">
              <a:buNone/>
              <a:defRPr sz="2100" b="1"/>
            </a:lvl1pPr>
          </a:lstStyle>
          <a:p>
            <a:pPr lvl="0"/>
            <a:r>
              <a:rPr lang="en-US"/>
              <a:t>Edit Master text styles</a:t>
            </a:r>
          </a:p>
        </p:txBody>
      </p:sp>
      <p:sp>
        <p:nvSpPr>
          <p:cNvPr id="14" name="Text Placeholder 11"/>
          <p:cNvSpPr>
            <a:spLocks noGrp="1"/>
          </p:cNvSpPr>
          <p:nvPr>
            <p:ph type="body" sz="quarter" idx="18"/>
          </p:nvPr>
        </p:nvSpPr>
        <p:spPr>
          <a:xfrm>
            <a:off x="8641312" y="5356652"/>
            <a:ext cx="1958975" cy="1022350"/>
          </a:xfrm>
        </p:spPr>
        <p:txBody>
          <a:bodyPr>
            <a:noAutofit/>
          </a:bodyPr>
          <a:lstStyle>
            <a:lvl1pPr marL="0" indent="0">
              <a:buNone/>
              <a:defRPr sz="1400">
                <a:solidFill>
                  <a:schemeClr val="tx1"/>
                </a:solidFill>
              </a:defRPr>
            </a:lvl1pPr>
          </a:lstStyle>
          <a:p>
            <a:pPr lvl="0"/>
            <a:r>
              <a:rPr lang="en-US"/>
              <a:t>Edit Master text styles</a:t>
            </a:r>
          </a:p>
        </p:txBody>
      </p:sp>
      <p:sp>
        <p:nvSpPr>
          <p:cNvPr id="15" name="Text Placeholder 10"/>
          <p:cNvSpPr>
            <a:spLocks noGrp="1"/>
          </p:cNvSpPr>
          <p:nvPr>
            <p:ph type="body" sz="quarter" idx="19"/>
          </p:nvPr>
        </p:nvSpPr>
        <p:spPr>
          <a:xfrm>
            <a:off x="8641312" y="5007788"/>
            <a:ext cx="1748011" cy="348864"/>
          </a:xfrm>
        </p:spPr>
        <p:txBody>
          <a:bodyPr>
            <a:noAutofit/>
          </a:bodyPr>
          <a:lstStyle>
            <a:lvl1pPr marL="0" indent="0" algn="l">
              <a:buNone/>
              <a:defRPr sz="2100" b="1"/>
            </a:lvl1pPr>
          </a:lstStyle>
          <a:p>
            <a:pPr lvl="0"/>
            <a:r>
              <a:rPr lang="en-US"/>
              <a:t>Edit Master text styles</a:t>
            </a:r>
          </a:p>
        </p:txBody>
      </p:sp>
    </p:spTree>
    <p:extLst>
      <p:ext uri="{BB962C8B-B14F-4D97-AF65-F5344CB8AC3E}">
        <p14:creationId xmlns:p14="http://schemas.microsoft.com/office/powerpoint/2010/main" val="450096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5_01 options">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816883" y="5470951"/>
            <a:ext cx="1763032" cy="1022350"/>
          </a:xfrm>
        </p:spPr>
        <p:txBody>
          <a:bodyPr>
            <a:noAutofit/>
          </a:bodyPr>
          <a:lstStyle>
            <a:lvl1pPr marL="0" indent="0">
              <a:buNone/>
              <a:defRPr sz="1200">
                <a:solidFill>
                  <a:schemeClr val="tx1"/>
                </a:solidFill>
              </a:defRPr>
            </a:lvl1pPr>
          </a:lstStyle>
          <a:p>
            <a:pPr lvl="0"/>
            <a:r>
              <a:rPr lang="en-US"/>
              <a:t>Edit Master text styles</a:t>
            </a:r>
          </a:p>
        </p:txBody>
      </p:sp>
      <p:sp>
        <p:nvSpPr>
          <p:cNvPr id="3" name="Text Placeholder 2"/>
          <p:cNvSpPr>
            <a:spLocks noGrp="1"/>
          </p:cNvSpPr>
          <p:nvPr>
            <p:ph type="body" sz="quarter" idx="18"/>
          </p:nvPr>
        </p:nvSpPr>
        <p:spPr>
          <a:xfrm>
            <a:off x="816882" y="5064283"/>
            <a:ext cx="1763033" cy="383494"/>
          </a:xfrm>
        </p:spPr>
        <p:txBody>
          <a:bodyPr/>
          <a:lstStyle>
            <a:lvl1pPr marL="0" indent="0" algn="ctr">
              <a:buNone/>
              <a:defRPr sz="1800" b="1"/>
            </a:lvl1pPr>
          </a:lstStyle>
          <a:p>
            <a:pPr lvl="0"/>
            <a:r>
              <a:rPr lang="en-US"/>
              <a:t>Edit Master text styles</a:t>
            </a:r>
          </a:p>
        </p:txBody>
      </p:sp>
      <p:sp>
        <p:nvSpPr>
          <p:cNvPr id="26" name="Text Placeholder 11"/>
          <p:cNvSpPr>
            <a:spLocks noGrp="1"/>
          </p:cNvSpPr>
          <p:nvPr>
            <p:ph type="body" sz="quarter" idx="19"/>
          </p:nvPr>
        </p:nvSpPr>
        <p:spPr>
          <a:xfrm>
            <a:off x="2988583" y="5470951"/>
            <a:ext cx="1763032" cy="1022350"/>
          </a:xfrm>
        </p:spPr>
        <p:txBody>
          <a:bodyPr>
            <a:noAutofit/>
          </a:bodyPr>
          <a:lstStyle>
            <a:lvl1pPr marL="0" indent="0">
              <a:buNone/>
              <a:defRPr sz="1200">
                <a:solidFill>
                  <a:schemeClr val="tx1"/>
                </a:solidFill>
              </a:defRPr>
            </a:lvl1pPr>
          </a:lstStyle>
          <a:p>
            <a:pPr lvl="0"/>
            <a:r>
              <a:rPr lang="en-US"/>
              <a:t>Edit Master text styles</a:t>
            </a:r>
          </a:p>
        </p:txBody>
      </p:sp>
      <p:sp>
        <p:nvSpPr>
          <p:cNvPr id="27" name="Text Placeholder 2"/>
          <p:cNvSpPr>
            <a:spLocks noGrp="1"/>
          </p:cNvSpPr>
          <p:nvPr>
            <p:ph type="body" sz="quarter" idx="20"/>
          </p:nvPr>
        </p:nvSpPr>
        <p:spPr>
          <a:xfrm>
            <a:off x="2988582" y="5064283"/>
            <a:ext cx="1763033" cy="383494"/>
          </a:xfrm>
        </p:spPr>
        <p:txBody>
          <a:bodyPr/>
          <a:lstStyle>
            <a:lvl1pPr marL="0" indent="0" algn="ctr">
              <a:buNone/>
              <a:defRPr sz="1800" b="1"/>
            </a:lvl1pPr>
          </a:lstStyle>
          <a:p>
            <a:pPr lvl="0"/>
            <a:r>
              <a:rPr lang="en-US"/>
              <a:t>Edit Master text styles</a:t>
            </a:r>
          </a:p>
        </p:txBody>
      </p:sp>
      <p:sp>
        <p:nvSpPr>
          <p:cNvPr id="28" name="Text Placeholder 11"/>
          <p:cNvSpPr>
            <a:spLocks noGrp="1"/>
          </p:cNvSpPr>
          <p:nvPr>
            <p:ph type="body" sz="quarter" idx="21"/>
          </p:nvPr>
        </p:nvSpPr>
        <p:spPr>
          <a:xfrm>
            <a:off x="5160282" y="5470951"/>
            <a:ext cx="1763032" cy="1022350"/>
          </a:xfrm>
        </p:spPr>
        <p:txBody>
          <a:bodyPr>
            <a:noAutofit/>
          </a:bodyPr>
          <a:lstStyle>
            <a:lvl1pPr marL="0" indent="0">
              <a:buNone/>
              <a:defRPr sz="1200">
                <a:solidFill>
                  <a:schemeClr val="tx1"/>
                </a:solidFill>
              </a:defRPr>
            </a:lvl1pPr>
          </a:lstStyle>
          <a:p>
            <a:pPr lvl="0"/>
            <a:r>
              <a:rPr lang="en-US"/>
              <a:t>Edit Master text styles</a:t>
            </a:r>
          </a:p>
        </p:txBody>
      </p:sp>
      <p:sp>
        <p:nvSpPr>
          <p:cNvPr id="29" name="Text Placeholder 2"/>
          <p:cNvSpPr>
            <a:spLocks noGrp="1"/>
          </p:cNvSpPr>
          <p:nvPr>
            <p:ph type="body" sz="quarter" idx="22"/>
          </p:nvPr>
        </p:nvSpPr>
        <p:spPr>
          <a:xfrm>
            <a:off x="5160281" y="5064283"/>
            <a:ext cx="1885498" cy="383494"/>
          </a:xfrm>
        </p:spPr>
        <p:txBody>
          <a:bodyPr/>
          <a:lstStyle>
            <a:lvl1pPr marL="0" indent="0" algn="ctr">
              <a:buNone/>
              <a:defRPr sz="1800" b="1"/>
            </a:lvl1pPr>
          </a:lstStyle>
          <a:p>
            <a:pPr lvl="0"/>
            <a:r>
              <a:rPr lang="en-US"/>
              <a:t>Edit Master text styles</a:t>
            </a:r>
          </a:p>
        </p:txBody>
      </p:sp>
      <p:sp>
        <p:nvSpPr>
          <p:cNvPr id="30" name="Text Placeholder 11"/>
          <p:cNvSpPr>
            <a:spLocks noGrp="1"/>
          </p:cNvSpPr>
          <p:nvPr>
            <p:ph type="body" sz="quarter" idx="23"/>
          </p:nvPr>
        </p:nvSpPr>
        <p:spPr>
          <a:xfrm>
            <a:off x="7331980" y="5470951"/>
            <a:ext cx="1763032" cy="1022350"/>
          </a:xfrm>
        </p:spPr>
        <p:txBody>
          <a:bodyPr>
            <a:noAutofit/>
          </a:bodyPr>
          <a:lstStyle>
            <a:lvl1pPr marL="0" indent="0">
              <a:buNone/>
              <a:defRPr sz="1200">
                <a:solidFill>
                  <a:schemeClr val="tx1"/>
                </a:solidFill>
              </a:defRPr>
            </a:lvl1pPr>
          </a:lstStyle>
          <a:p>
            <a:pPr lvl="0"/>
            <a:r>
              <a:rPr lang="en-US"/>
              <a:t>Edit Master text styles</a:t>
            </a:r>
          </a:p>
        </p:txBody>
      </p:sp>
      <p:sp>
        <p:nvSpPr>
          <p:cNvPr id="31" name="Text Placeholder 2"/>
          <p:cNvSpPr>
            <a:spLocks noGrp="1"/>
          </p:cNvSpPr>
          <p:nvPr>
            <p:ph type="body" sz="quarter" idx="24"/>
          </p:nvPr>
        </p:nvSpPr>
        <p:spPr>
          <a:xfrm>
            <a:off x="7331979" y="5064283"/>
            <a:ext cx="1763033" cy="383494"/>
          </a:xfrm>
        </p:spPr>
        <p:txBody>
          <a:bodyPr/>
          <a:lstStyle>
            <a:lvl1pPr marL="0" indent="0" algn="ctr">
              <a:buNone/>
              <a:defRPr sz="1800" b="1"/>
            </a:lvl1pPr>
          </a:lstStyle>
          <a:p>
            <a:pPr lvl="0"/>
            <a:r>
              <a:rPr lang="en-US"/>
              <a:t>Edit Master text styles</a:t>
            </a:r>
          </a:p>
        </p:txBody>
      </p:sp>
      <p:sp>
        <p:nvSpPr>
          <p:cNvPr id="32" name="Text Placeholder 11"/>
          <p:cNvSpPr>
            <a:spLocks noGrp="1"/>
          </p:cNvSpPr>
          <p:nvPr>
            <p:ph type="body" sz="quarter" idx="25"/>
          </p:nvPr>
        </p:nvSpPr>
        <p:spPr>
          <a:xfrm>
            <a:off x="9503677" y="5470951"/>
            <a:ext cx="1763032" cy="1022350"/>
          </a:xfrm>
        </p:spPr>
        <p:txBody>
          <a:bodyPr>
            <a:noAutofit/>
          </a:bodyPr>
          <a:lstStyle>
            <a:lvl1pPr marL="0" indent="0">
              <a:buNone/>
              <a:defRPr sz="1200">
                <a:solidFill>
                  <a:schemeClr val="tx1"/>
                </a:solidFill>
              </a:defRPr>
            </a:lvl1pPr>
          </a:lstStyle>
          <a:p>
            <a:pPr lvl="0"/>
            <a:r>
              <a:rPr lang="en-US"/>
              <a:t>Edit Master text styles</a:t>
            </a:r>
          </a:p>
        </p:txBody>
      </p:sp>
      <p:sp>
        <p:nvSpPr>
          <p:cNvPr id="33" name="Text Placeholder 2"/>
          <p:cNvSpPr>
            <a:spLocks noGrp="1"/>
          </p:cNvSpPr>
          <p:nvPr>
            <p:ph type="body" sz="quarter" idx="26"/>
          </p:nvPr>
        </p:nvSpPr>
        <p:spPr>
          <a:xfrm>
            <a:off x="9503676" y="5064283"/>
            <a:ext cx="1763033" cy="383494"/>
          </a:xfrm>
        </p:spPr>
        <p:txBody>
          <a:bodyPr/>
          <a:lstStyle>
            <a:lvl1pPr marL="0" indent="0" algn="ctr">
              <a:buNone/>
              <a:defRPr sz="1800" b="1"/>
            </a:lvl1pPr>
          </a:lstStyle>
          <a:p>
            <a:pPr lvl="0"/>
            <a:r>
              <a:rPr lang="en-US"/>
              <a:t>Edit Master text styles</a:t>
            </a:r>
          </a:p>
        </p:txBody>
      </p:sp>
    </p:spTree>
    <p:extLst>
      <p:ext uri="{BB962C8B-B14F-4D97-AF65-F5344CB8AC3E}">
        <p14:creationId xmlns:p14="http://schemas.microsoft.com/office/powerpoint/2010/main" val="1835372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851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1_ส่วนหัวของส่วน">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977938" y="1257300"/>
            <a:ext cx="5690979" cy="3048000"/>
          </a:xfrm>
          <a:prstGeom prst="rect">
            <a:avLst/>
          </a:prstGeom>
          <a:solidFill>
            <a:schemeClr val="accent1"/>
          </a:solidFill>
        </p:spPr>
        <p:txBody>
          <a:bodyPr/>
          <a:lstStyle/>
          <a:p>
            <a:endParaRPr lang="en-US"/>
          </a:p>
        </p:txBody>
      </p:sp>
    </p:spTree>
    <p:extLst>
      <p:ext uri="{BB962C8B-B14F-4D97-AF65-F5344CB8AC3E}">
        <p14:creationId xmlns:p14="http://schemas.microsoft.com/office/powerpoint/2010/main" val="4124169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4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632231"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3" name="Text Placeholder 11"/>
          <p:cNvSpPr>
            <a:spLocks noGrp="1"/>
          </p:cNvSpPr>
          <p:nvPr>
            <p:ph type="body" sz="quarter" idx="11" hasCustomPrompt="1"/>
          </p:nvPr>
        </p:nvSpPr>
        <p:spPr>
          <a:xfrm>
            <a:off x="3992937"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4" name="Text Placeholder 11"/>
          <p:cNvSpPr>
            <a:spLocks noGrp="1"/>
          </p:cNvSpPr>
          <p:nvPr>
            <p:ph type="body" sz="quarter" idx="12" hasCustomPrompt="1"/>
          </p:nvPr>
        </p:nvSpPr>
        <p:spPr>
          <a:xfrm>
            <a:off x="6353643"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5" name="Text Placeholder 11"/>
          <p:cNvSpPr>
            <a:spLocks noGrp="1"/>
          </p:cNvSpPr>
          <p:nvPr>
            <p:ph type="body" sz="quarter" idx="13" hasCustomPrompt="1"/>
          </p:nvPr>
        </p:nvSpPr>
        <p:spPr>
          <a:xfrm>
            <a:off x="8714349"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7" name="Text Placeholder 16"/>
          <p:cNvSpPr>
            <a:spLocks noGrp="1"/>
          </p:cNvSpPr>
          <p:nvPr>
            <p:ph type="body" sz="quarter" idx="14" hasCustomPrompt="1"/>
          </p:nvPr>
        </p:nvSpPr>
        <p:spPr>
          <a:xfrm>
            <a:off x="1825988"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CREATIVE</a:t>
            </a:r>
            <a:endParaRPr kumimoji="0" lang="ru-RU" altLang="ru-RU" sz="1800" b="0" i="0" u="none" strike="noStrike" cap="none" normalizeH="0" baseline="0" dirty="0">
              <a:ln>
                <a:noFill/>
              </a:ln>
              <a:solidFill>
                <a:schemeClr val="tx1"/>
              </a:solidFill>
              <a:effectLst/>
            </a:endParaRPr>
          </a:p>
        </p:txBody>
      </p:sp>
      <p:sp>
        <p:nvSpPr>
          <p:cNvPr id="18" name="Text Placeholder 16"/>
          <p:cNvSpPr>
            <a:spLocks noGrp="1"/>
          </p:cNvSpPr>
          <p:nvPr>
            <p:ph type="body" sz="quarter" idx="15" hasCustomPrompt="1"/>
          </p:nvPr>
        </p:nvSpPr>
        <p:spPr>
          <a:xfrm>
            <a:off x="4045419"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dirty="0">
                <a:ln>
                  <a:noFill/>
                </a:ln>
                <a:solidFill>
                  <a:schemeClr val="tx1"/>
                </a:solidFill>
                <a:effectLst/>
                <a:latin typeface="Open Sans" panose="020B0606030504020204" pitchFamily="34" charset="0"/>
              </a:rPr>
              <a:t>INVESTMENT</a:t>
            </a:r>
            <a:endParaRPr kumimoji="0" lang="ru-RU" altLang="ru-RU" sz="1800" b="0" i="0" u="none" strike="noStrike" cap="none" normalizeH="0" baseline="0" dirty="0">
              <a:ln>
                <a:noFill/>
              </a:ln>
              <a:solidFill>
                <a:schemeClr val="tx1"/>
              </a:solidFill>
              <a:effectLst/>
            </a:endParaRPr>
          </a:p>
        </p:txBody>
      </p:sp>
      <p:sp>
        <p:nvSpPr>
          <p:cNvPr id="19" name="Text Placeholder 16"/>
          <p:cNvSpPr>
            <a:spLocks noGrp="1"/>
          </p:cNvSpPr>
          <p:nvPr>
            <p:ph type="body" sz="quarter" idx="16" hasCustomPrompt="1"/>
          </p:nvPr>
        </p:nvSpPr>
        <p:spPr>
          <a:xfrm>
            <a:off x="6584018"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dirty="0">
                <a:ln>
                  <a:noFill/>
                </a:ln>
                <a:solidFill>
                  <a:schemeClr val="tx1"/>
                </a:solidFill>
                <a:effectLst/>
                <a:latin typeface="Open Sans" panose="020B0606030504020204" pitchFamily="34" charset="0"/>
              </a:rPr>
              <a:t>STRATEGY</a:t>
            </a:r>
            <a:endParaRPr kumimoji="0" lang="ru-RU" altLang="ru-RU" sz="1800" b="0" i="0" u="none" strike="noStrike" cap="none" normalizeH="0" baseline="0" dirty="0">
              <a:ln>
                <a:noFill/>
              </a:ln>
              <a:solidFill>
                <a:schemeClr val="tx1"/>
              </a:solidFill>
              <a:effectLst/>
            </a:endParaRPr>
          </a:p>
        </p:txBody>
      </p:sp>
      <p:sp>
        <p:nvSpPr>
          <p:cNvPr id="20" name="Text Placeholder 16"/>
          <p:cNvSpPr>
            <a:spLocks noGrp="1"/>
          </p:cNvSpPr>
          <p:nvPr>
            <p:ph type="body" sz="quarter" idx="17" hasCustomPrompt="1"/>
          </p:nvPr>
        </p:nvSpPr>
        <p:spPr>
          <a:xfrm>
            <a:off x="8829536"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dirty="0">
                <a:ln>
                  <a:noFill/>
                </a:ln>
                <a:solidFill>
                  <a:schemeClr val="tx1"/>
                </a:solidFill>
                <a:effectLst/>
                <a:latin typeface="Open Sans" panose="020B0606030504020204" pitchFamily="34" charset="0"/>
              </a:rPr>
              <a:t>GOAL</a:t>
            </a:r>
            <a:endParaRPr kumimoji="0" lang="ru-RU" altLang="ru-RU"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73298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7BE1BF-79F0-1B44-AE84-19BDF22734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FFDD9AD8-B74B-4846-8FB1-D4BCD62F6D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37980DCA-4446-8D42-BAFB-15DD0F060A66}"/>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1CFA3B04-8929-814A-A2EB-242A095BF17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1729F26D-7FC0-734F-83E0-AA560268F881}"/>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3268114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2346065" y="580418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17" name="Text Placeholder 16"/>
          <p:cNvSpPr>
            <a:spLocks noGrp="1"/>
          </p:cNvSpPr>
          <p:nvPr>
            <p:ph type="body" sz="quarter" idx="14" hasCustomPrompt="1"/>
          </p:nvPr>
        </p:nvSpPr>
        <p:spPr>
          <a:xfrm>
            <a:off x="2392397"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CREATIVE</a:t>
            </a:r>
            <a:endParaRPr kumimoji="0" lang="ru-RU" altLang="ru-RU" sz="1800" b="0" i="0" u="none" strike="noStrike" cap="none" normalizeH="0" baseline="0" dirty="0">
              <a:ln>
                <a:noFill/>
              </a:ln>
              <a:solidFill>
                <a:schemeClr val="tx1"/>
              </a:solidFill>
              <a:effectLst/>
            </a:endParaRPr>
          </a:p>
        </p:txBody>
      </p:sp>
      <p:sp>
        <p:nvSpPr>
          <p:cNvPr id="11" name="Text Placeholder 11"/>
          <p:cNvSpPr>
            <a:spLocks noGrp="1"/>
          </p:cNvSpPr>
          <p:nvPr>
            <p:ph type="body" sz="quarter" idx="15" hasCustomPrompt="1"/>
          </p:nvPr>
        </p:nvSpPr>
        <p:spPr>
          <a:xfrm>
            <a:off x="5198561" y="5797655"/>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16" name="Text Placeholder 16"/>
          <p:cNvSpPr>
            <a:spLocks noGrp="1"/>
          </p:cNvSpPr>
          <p:nvPr>
            <p:ph type="body" sz="quarter" idx="16" hasCustomPrompt="1"/>
          </p:nvPr>
        </p:nvSpPr>
        <p:spPr>
          <a:xfrm>
            <a:off x="5244893"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GROWTH</a:t>
            </a:r>
            <a:endParaRPr kumimoji="0" lang="ru-RU" altLang="ru-RU" sz="1800" b="0" i="0" u="none" strike="noStrike" cap="none" normalizeH="0" baseline="0" dirty="0">
              <a:ln>
                <a:noFill/>
              </a:ln>
              <a:solidFill>
                <a:schemeClr val="tx1"/>
              </a:solidFill>
              <a:effectLst/>
            </a:endParaRPr>
          </a:p>
        </p:txBody>
      </p:sp>
      <p:sp>
        <p:nvSpPr>
          <p:cNvPr id="21" name="Text Placeholder 11"/>
          <p:cNvSpPr>
            <a:spLocks noGrp="1"/>
          </p:cNvSpPr>
          <p:nvPr>
            <p:ph type="body" sz="quarter" idx="17" hasCustomPrompt="1"/>
          </p:nvPr>
        </p:nvSpPr>
        <p:spPr>
          <a:xfrm>
            <a:off x="8051057" y="580418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2" name="Text Placeholder 16"/>
          <p:cNvSpPr>
            <a:spLocks noGrp="1"/>
          </p:cNvSpPr>
          <p:nvPr>
            <p:ph type="body" sz="quarter" idx="18" hasCustomPrompt="1"/>
          </p:nvPr>
        </p:nvSpPr>
        <p:spPr>
          <a:xfrm>
            <a:off x="8097390"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BUSINESS</a:t>
            </a:r>
            <a:endParaRPr kumimoji="0" lang="ru-RU" altLang="ru-RU" sz="1800" b="0" i="0" u="none" strike="noStrike" cap="none" normalizeH="0" baseline="0" dirty="0">
              <a:ln>
                <a:noFill/>
              </a:ln>
              <a:solidFill>
                <a:schemeClr val="tx1"/>
              </a:solidFill>
              <a:effectLst/>
            </a:endParaRPr>
          </a:p>
        </p:txBody>
      </p:sp>
      <p:sp>
        <p:nvSpPr>
          <p:cNvPr id="23" name="Text Placeholder 11"/>
          <p:cNvSpPr>
            <a:spLocks noGrp="1"/>
          </p:cNvSpPr>
          <p:nvPr>
            <p:ph type="body" sz="quarter" idx="19" hasCustomPrompt="1"/>
          </p:nvPr>
        </p:nvSpPr>
        <p:spPr>
          <a:xfrm>
            <a:off x="3796138" y="101882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4" name="Text Placeholder 16"/>
          <p:cNvSpPr>
            <a:spLocks noGrp="1"/>
          </p:cNvSpPr>
          <p:nvPr>
            <p:ph type="body" sz="quarter" idx="20" hasCustomPrompt="1"/>
          </p:nvPr>
        </p:nvSpPr>
        <p:spPr>
          <a:xfrm>
            <a:off x="3728513" y="641239"/>
            <a:ext cx="1956514"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MANAGEMENT</a:t>
            </a:r>
            <a:endParaRPr kumimoji="0" lang="ru-RU" altLang="ru-RU" sz="1800" b="0" i="0" u="none" strike="noStrike" cap="none" normalizeH="0" baseline="0" dirty="0">
              <a:ln>
                <a:noFill/>
              </a:ln>
              <a:solidFill>
                <a:schemeClr val="tx1"/>
              </a:solidFill>
              <a:effectLst/>
            </a:endParaRPr>
          </a:p>
        </p:txBody>
      </p:sp>
      <p:sp>
        <p:nvSpPr>
          <p:cNvPr id="25" name="Text Placeholder 11"/>
          <p:cNvSpPr>
            <a:spLocks noGrp="1"/>
          </p:cNvSpPr>
          <p:nvPr>
            <p:ph type="body" sz="quarter" idx="21" hasCustomPrompt="1"/>
          </p:nvPr>
        </p:nvSpPr>
        <p:spPr>
          <a:xfrm>
            <a:off x="7140425" y="101882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6" name="Text Placeholder 16"/>
          <p:cNvSpPr>
            <a:spLocks noGrp="1"/>
          </p:cNvSpPr>
          <p:nvPr>
            <p:ph type="body" sz="quarter" idx="22" hasCustomPrompt="1"/>
          </p:nvPr>
        </p:nvSpPr>
        <p:spPr>
          <a:xfrm>
            <a:off x="7072800" y="641239"/>
            <a:ext cx="1956514"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TEAMWORK</a:t>
            </a:r>
            <a:endParaRPr kumimoji="0" lang="ru-RU" altLang="ru-RU"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313560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01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816883"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3" name="Text Placeholder 2"/>
          <p:cNvSpPr>
            <a:spLocks noGrp="1"/>
          </p:cNvSpPr>
          <p:nvPr>
            <p:ph type="body" sz="quarter" idx="18" hasCustomPrompt="1"/>
          </p:nvPr>
        </p:nvSpPr>
        <p:spPr>
          <a:xfrm>
            <a:off x="816882" y="5064283"/>
            <a:ext cx="1763033" cy="383494"/>
          </a:xfrm>
        </p:spPr>
        <p:txBody>
          <a:bodyPr/>
          <a:lstStyle>
            <a:lvl1pPr marL="0" indent="0" algn="ctr">
              <a:buNone/>
              <a:defRPr sz="1800" b="1"/>
            </a:lvl1pPr>
          </a:lstStyle>
          <a:p>
            <a:pPr lvl="0"/>
            <a:r>
              <a:rPr lang="en-US" dirty="0"/>
              <a:t>CREATIVE</a:t>
            </a:r>
            <a:endParaRPr lang="ru-RU" dirty="0"/>
          </a:p>
        </p:txBody>
      </p:sp>
      <p:sp>
        <p:nvSpPr>
          <p:cNvPr id="26" name="Text Placeholder 11"/>
          <p:cNvSpPr>
            <a:spLocks noGrp="1"/>
          </p:cNvSpPr>
          <p:nvPr>
            <p:ph type="body" sz="quarter" idx="19" hasCustomPrompt="1"/>
          </p:nvPr>
        </p:nvSpPr>
        <p:spPr>
          <a:xfrm>
            <a:off x="2988583"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27" name="Text Placeholder 2"/>
          <p:cNvSpPr>
            <a:spLocks noGrp="1"/>
          </p:cNvSpPr>
          <p:nvPr>
            <p:ph type="body" sz="quarter" idx="20" hasCustomPrompt="1"/>
          </p:nvPr>
        </p:nvSpPr>
        <p:spPr>
          <a:xfrm>
            <a:off x="2988582" y="5064283"/>
            <a:ext cx="1763033" cy="383494"/>
          </a:xfrm>
        </p:spPr>
        <p:txBody>
          <a:bodyPr/>
          <a:lstStyle>
            <a:lvl1pPr marL="0" indent="0" algn="ctr">
              <a:buNone/>
              <a:defRPr sz="1800" b="1"/>
            </a:lvl1pPr>
          </a:lstStyle>
          <a:p>
            <a:pPr lvl="0"/>
            <a:r>
              <a:rPr lang="en-US" dirty="0"/>
              <a:t>INVESTMENT</a:t>
            </a:r>
            <a:endParaRPr lang="ru-RU" dirty="0"/>
          </a:p>
        </p:txBody>
      </p:sp>
      <p:sp>
        <p:nvSpPr>
          <p:cNvPr id="28" name="Text Placeholder 11"/>
          <p:cNvSpPr>
            <a:spLocks noGrp="1"/>
          </p:cNvSpPr>
          <p:nvPr>
            <p:ph type="body" sz="quarter" idx="21" hasCustomPrompt="1"/>
          </p:nvPr>
        </p:nvSpPr>
        <p:spPr>
          <a:xfrm>
            <a:off x="5160282"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29" name="Text Placeholder 2"/>
          <p:cNvSpPr>
            <a:spLocks noGrp="1"/>
          </p:cNvSpPr>
          <p:nvPr>
            <p:ph type="body" sz="quarter" idx="22" hasCustomPrompt="1"/>
          </p:nvPr>
        </p:nvSpPr>
        <p:spPr>
          <a:xfrm>
            <a:off x="5160281" y="5064283"/>
            <a:ext cx="1885498" cy="383494"/>
          </a:xfrm>
        </p:spPr>
        <p:txBody>
          <a:bodyPr/>
          <a:lstStyle>
            <a:lvl1pPr marL="0" indent="0" algn="ctr">
              <a:buNone/>
              <a:defRPr sz="1800" b="1"/>
            </a:lvl1pPr>
          </a:lstStyle>
          <a:p>
            <a:pPr lvl="0"/>
            <a:r>
              <a:rPr lang="en-US" dirty="0"/>
              <a:t>MANAGEMENT</a:t>
            </a:r>
            <a:endParaRPr lang="ru-RU" dirty="0"/>
          </a:p>
        </p:txBody>
      </p:sp>
      <p:sp>
        <p:nvSpPr>
          <p:cNvPr id="30" name="Text Placeholder 11"/>
          <p:cNvSpPr>
            <a:spLocks noGrp="1"/>
          </p:cNvSpPr>
          <p:nvPr>
            <p:ph type="body" sz="quarter" idx="23" hasCustomPrompt="1"/>
          </p:nvPr>
        </p:nvSpPr>
        <p:spPr>
          <a:xfrm>
            <a:off x="7331980"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31" name="Text Placeholder 2"/>
          <p:cNvSpPr>
            <a:spLocks noGrp="1"/>
          </p:cNvSpPr>
          <p:nvPr>
            <p:ph type="body" sz="quarter" idx="24" hasCustomPrompt="1"/>
          </p:nvPr>
        </p:nvSpPr>
        <p:spPr>
          <a:xfrm>
            <a:off x="7331979" y="5064283"/>
            <a:ext cx="1763033" cy="383494"/>
          </a:xfrm>
        </p:spPr>
        <p:txBody>
          <a:bodyPr/>
          <a:lstStyle>
            <a:lvl1pPr marL="0" indent="0" algn="ctr">
              <a:buNone/>
              <a:defRPr sz="1800" b="1"/>
            </a:lvl1pPr>
          </a:lstStyle>
          <a:p>
            <a:pPr lvl="0"/>
            <a:r>
              <a:rPr lang="en-US" dirty="0"/>
              <a:t>BUSINESS</a:t>
            </a:r>
            <a:endParaRPr lang="ru-RU" dirty="0"/>
          </a:p>
        </p:txBody>
      </p:sp>
      <p:sp>
        <p:nvSpPr>
          <p:cNvPr id="32" name="Text Placeholder 11"/>
          <p:cNvSpPr>
            <a:spLocks noGrp="1"/>
          </p:cNvSpPr>
          <p:nvPr>
            <p:ph type="body" sz="quarter" idx="25" hasCustomPrompt="1"/>
          </p:nvPr>
        </p:nvSpPr>
        <p:spPr>
          <a:xfrm>
            <a:off x="9503677"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33" name="Text Placeholder 2"/>
          <p:cNvSpPr>
            <a:spLocks noGrp="1"/>
          </p:cNvSpPr>
          <p:nvPr>
            <p:ph type="body" sz="quarter" idx="26" hasCustomPrompt="1"/>
          </p:nvPr>
        </p:nvSpPr>
        <p:spPr>
          <a:xfrm>
            <a:off x="9503676" y="5064283"/>
            <a:ext cx="1763033" cy="383494"/>
          </a:xfrm>
        </p:spPr>
        <p:txBody>
          <a:bodyPr/>
          <a:lstStyle>
            <a:lvl1pPr marL="0" indent="0" algn="ctr">
              <a:buNone/>
              <a:defRPr sz="1800" b="1"/>
            </a:lvl1pPr>
          </a:lstStyle>
          <a:p>
            <a:pPr lvl="0"/>
            <a:r>
              <a:rPr lang="en-US" dirty="0"/>
              <a:t>GOAL</a:t>
            </a:r>
            <a:endParaRPr lang="ru-RU" dirty="0"/>
          </a:p>
        </p:txBody>
      </p:sp>
    </p:spTree>
    <p:extLst>
      <p:ext uri="{BB962C8B-B14F-4D97-AF65-F5344CB8AC3E}">
        <p14:creationId xmlns:p14="http://schemas.microsoft.com/office/powerpoint/2010/main" val="3366316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yramid">
    <p:spTree>
      <p:nvGrpSpPr>
        <p:cNvPr id="1" name=""/>
        <p:cNvGrpSpPr/>
        <p:nvPr/>
      </p:nvGrpSpPr>
      <p:grpSpPr>
        <a:xfrm>
          <a:off x="0" y="0"/>
          <a:ext cx="0" cy="0"/>
          <a:chOff x="0" y="0"/>
          <a:chExt cx="0" cy="0"/>
        </a:xfrm>
      </p:grpSpPr>
      <p:sp>
        <p:nvSpPr>
          <p:cNvPr id="14" name="Text Placeholder 7"/>
          <p:cNvSpPr>
            <a:spLocks noGrp="1"/>
          </p:cNvSpPr>
          <p:nvPr>
            <p:ph type="body" sz="quarter" idx="14" hasCustomPrompt="1"/>
          </p:nvPr>
        </p:nvSpPr>
        <p:spPr>
          <a:xfrm>
            <a:off x="938667" y="3692303"/>
            <a:ext cx="2367869" cy="349018"/>
          </a:xfrm>
        </p:spPr>
        <p:txBody>
          <a:bodyPr>
            <a:noAutofit/>
          </a:bodyPr>
          <a:lstStyle>
            <a:lvl1pPr marL="0" indent="0">
              <a:buNone/>
              <a:defRPr sz="2400" b="1">
                <a:solidFill>
                  <a:schemeClr val="tx1"/>
                </a:solidFill>
              </a:defRPr>
            </a:lvl1pPr>
          </a:lstStyle>
          <a:p>
            <a:pPr lvl="0"/>
            <a:r>
              <a:rPr lang="en-US" dirty="0"/>
              <a:t>INVESTMENT</a:t>
            </a:r>
            <a:endParaRPr lang="ru-RU" dirty="0"/>
          </a:p>
        </p:txBody>
      </p:sp>
      <p:sp>
        <p:nvSpPr>
          <p:cNvPr id="15" name="Text Placeholder 9"/>
          <p:cNvSpPr>
            <a:spLocks noGrp="1"/>
          </p:cNvSpPr>
          <p:nvPr>
            <p:ph type="body" sz="quarter" idx="15" hasCustomPrompt="1"/>
          </p:nvPr>
        </p:nvSpPr>
        <p:spPr>
          <a:xfrm>
            <a:off x="938666" y="4044727"/>
            <a:ext cx="2367869"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a:t>
            </a:r>
            <a:endParaRPr lang="ru-RU" dirty="0"/>
          </a:p>
        </p:txBody>
      </p:sp>
      <p:sp>
        <p:nvSpPr>
          <p:cNvPr id="22" name="Text Placeholder 7"/>
          <p:cNvSpPr>
            <a:spLocks noGrp="1"/>
          </p:cNvSpPr>
          <p:nvPr>
            <p:ph type="body" sz="quarter" idx="22" hasCustomPrompt="1"/>
          </p:nvPr>
        </p:nvSpPr>
        <p:spPr>
          <a:xfrm>
            <a:off x="2024517" y="1610410"/>
            <a:ext cx="2367869" cy="349018"/>
          </a:xfrm>
        </p:spPr>
        <p:txBody>
          <a:bodyPr>
            <a:noAutofit/>
          </a:bodyPr>
          <a:lstStyle>
            <a:lvl1pPr marL="0" indent="0">
              <a:buNone/>
              <a:defRPr sz="2400" b="1">
                <a:solidFill>
                  <a:schemeClr val="tx1"/>
                </a:solidFill>
              </a:defRPr>
            </a:lvl1pPr>
          </a:lstStyle>
          <a:p>
            <a:pPr lvl="0"/>
            <a:r>
              <a:rPr lang="en-US" dirty="0"/>
              <a:t>CREATIVE</a:t>
            </a:r>
            <a:endParaRPr lang="ru-RU" dirty="0"/>
          </a:p>
        </p:txBody>
      </p:sp>
      <p:sp>
        <p:nvSpPr>
          <p:cNvPr id="23" name="Text Placeholder 9"/>
          <p:cNvSpPr>
            <a:spLocks noGrp="1"/>
          </p:cNvSpPr>
          <p:nvPr>
            <p:ph type="body" sz="quarter" idx="23" hasCustomPrompt="1"/>
          </p:nvPr>
        </p:nvSpPr>
        <p:spPr>
          <a:xfrm>
            <a:off x="2024516" y="1962834"/>
            <a:ext cx="2367869"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a:t>
            </a:r>
            <a:endParaRPr lang="ru-RU" dirty="0"/>
          </a:p>
        </p:txBody>
      </p:sp>
      <p:sp>
        <p:nvSpPr>
          <p:cNvPr id="27" name="Text Placeholder 7"/>
          <p:cNvSpPr>
            <a:spLocks noGrp="1"/>
          </p:cNvSpPr>
          <p:nvPr>
            <p:ph type="body" sz="quarter" idx="24" hasCustomPrompt="1"/>
          </p:nvPr>
        </p:nvSpPr>
        <p:spPr>
          <a:xfrm>
            <a:off x="8000775" y="1610410"/>
            <a:ext cx="2367869" cy="349018"/>
          </a:xfrm>
        </p:spPr>
        <p:txBody>
          <a:bodyPr>
            <a:noAutofit/>
          </a:bodyPr>
          <a:lstStyle>
            <a:lvl1pPr marL="0" indent="0" algn="r">
              <a:buNone/>
              <a:defRPr sz="2400" b="1">
                <a:solidFill>
                  <a:schemeClr val="tx1"/>
                </a:solidFill>
              </a:defRPr>
            </a:lvl1pPr>
          </a:lstStyle>
          <a:p>
            <a:pPr lvl="0"/>
            <a:r>
              <a:rPr lang="en-US" dirty="0"/>
              <a:t>STRATEGY</a:t>
            </a:r>
            <a:endParaRPr lang="ru-RU" dirty="0"/>
          </a:p>
        </p:txBody>
      </p:sp>
      <p:sp>
        <p:nvSpPr>
          <p:cNvPr id="28" name="Text Placeholder 9"/>
          <p:cNvSpPr>
            <a:spLocks noGrp="1"/>
          </p:cNvSpPr>
          <p:nvPr>
            <p:ph type="body" sz="quarter" idx="25" hasCustomPrompt="1"/>
          </p:nvPr>
        </p:nvSpPr>
        <p:spPr>
          <a:xfrm>
            <a:off x="8000774" y="1962834"/>
            <a:ext cx="2367869" cy="979033"/>
          </a:xfrm>
        </p:spPr>
        <p:txBody>
          <a:bodyPr>
            <a:noAutofit/>
          </a:bodyPr>
          <a:lstStyle>
            <a:lvl1pPr marL="0" indent="0" algn="r">
              <a:buNone/>
              <a:defRPr sz="1200"/>
            </a:lvl1pPr>
          </a:lstStyle>
          <a:p>
            <a:pPr lvl="0"/>
            <a:r>
              <a:rPr lang="en-US" dirty="0"/>
              <a:t>Lorem ipsum dolor sit amet, consectetur adipiscing elit, sed do eiusmod tempor incididunt ut labore et dolore magna</a:t>
            </a:r>
            <a:endParaRPr lang="ru-RU" dirty="0"/>
          </a:p>
        </p:txBody>
      </p:sp>
      <p:sp>
        <p:nvSpPr>
          <p:cNvPr id="29" name="Text Placeholder 7"/>
          <p:cNvSpPr>
            <a:spLocks noGrp="1"/>
          </p:cNvSpPr>
          <p:nvPr>
            <p:ph type="body" sz="quarter" idx="26" hasCustomPrompt="1"/>
          </p:nvPr>
        </p:nvSpPr>
        <p:spPr>
          <a:xfrm>
            <a:off x="8841695" y="3692303"/>
            <a:ext cx="2465841" cy="349018"/>
          </a:xfrm>
        </p:spPr>
        <p:txBody>
          <a:bodyPr>
            <a:noAutofit/>
          </a:bodyPr>
          <a:lstStyle>
            <a:lvl1pPr marL="0" indent="0" algn="r">
              <a:buNone/>
              <a:defRPr sz="2400" b="1">
                <a:solidFill>
                  <a:schemeClr val="tx1"/>
                </a:solidFill>
              </a:defRPr>
            </a:lvl1pPr>
          </a:lstStyle>
          <a:p>
            <a:pPr lvl="0"/>
            <a:r>
              <a:rPr lang="en-US" dirty="0"/>
              <a:t>MANAGEMENT</a:t>
            </a:r>
            <a:endParaRPr lang="ru-RU" dirty="0"/>
          </a:p>
        </p:txBody>
      </p:sp>
      <p:sp>
        <p:nvSpPr>
          <p:cNvPr id="30" name="Text Placeholder 9"/>
          <p:cNvSpPr>
            <a:spLocks noGrp="1"/>
          </p:cNvSpPr>
          <p:nvPr>
            <p:ph type="body" sz="quarter" idx="27" hasCustomPrompt="1"/>
          </p:nvPr>
        </p:nvSpPr>
        <p:spPr>
          <a:xfrm>
            <a:off x="8841694" y="4044727"/>
            <a:ext cx="2367869" cy="979033"/>
          </a:xfrm>
        </p:spPr>
        <p:txBody>
          <a:bodyPr>
            <a:noAutofit/>
          </a:bodyPr>
          <a:lstStyle>
            <a:lvl1pPr marL="0" indent="0" algn="r">
              <a:buNone/>
              <a:defRPr sz="1200"/>
            </a:lvl1pPr>
          </a:lstStyle>
          <a:p>
            <a:pPr lvl="0"/>
            <a:r>
              <a:rPr lang="en-US" dirty="0"/>
              <a:t>Lorem ipsum dolor sit amet, consectetur adipiscing elit, sed do eiusmod tempor incididunt ut labore et dolore magna</a:t>
            </a:r>
            <a:endParaRPr lang="ru-RU" dirty="0"/>
          </a:p>
        </p:txBody>
      </p:sp>
    </p:spTree>
    <p:extLst>
      <p:ext uri="{BB962C8B-B14F-4D97-AF65-F5344CB8AC3E}">
        <p14:creationId xmlns:p14="http://schemas.microsoft.com/office/powerpoint/2010/main" val="3085286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yramid">
    <p:spTree>
      <p:nvGrpSpPr>
        <p:cNvPr id="1" name=""/>
        <p:cNvGrpSpPr/>
        <p:nvPr/>
      </p:nvGrpSpPr>
      <p:grpSpPr>
        <a:xfrm>
          <a:off x="0" y="0"/>
          <a:ext cx="0" cy="0"/>
          <a:chOff x="0" y="0"/>
          <a:chExt cx="0" cy="0"/>
        </a:xfrm>
      </p:grpSpPr>
      <p:sp>
        <p:nvSpPr>
          <p:cNvPr id="7" name="Text Placeholder 7"/>
          <p:cNvSpPr>
            <a:spLocks noGrp="1"/>
          </p:cNvSpPr>
          <p:nvPr>
            <p:ph type="body" sz="quarter" idx="14" hasCustomPrompt="1"/>
          </p:nvPr>
        </p:nvSpPr>
        <p:spPr>
          <a:xfrm>
            <a:off x="865189" y="4892453"/>
            <a:ext cx="2367869" cy="349018"/>
          </a:xfrm>
        </p:spPr>
        <p:txBody>
          <a:bodyPr>
            <a:noAutofit/>
          </a:bodyPr>
          <a:lstStyle>
            <a:lvl1pPr marL="0" indent="0">
              <a:buNone/>
              <a:defRPr sz="1800" b="1">
                <a:solidFill>
                  <a:schemeClr val="tx1"/>
                </a:solidFill>
              </a:defRPr>
            </a:lvl1pPr>
          </a:lstStyle>
          <a:p>
            <a:pPr lvl="0"/>
            <a:r>
              <a:rPr lang="en-US" dirty="0"/>
              <a:t>INVESTMENT</a:t>
            </a:r>
            <a:endParaRPr lang="ru-RU" dirty="0"/>
          </a:p>
        </p:txBody>
      </p:sp>
      <p:sp>
        <p:nvSpPr>
          <p:cNvPr id="8" name="Text Placeholder 9"/>
          <p:cNvSpPr>
            <a:spLocks noGrp="1"/>
          </p:cNvSpPr>
          <p:nvPr>
            <p:ph type="body" sz="quarter" idx="15" hasCustomPrompt="1"/>
          </p:nvPr>
        </p:nvSpPr>
        <p:spPr>
          <a:xfrm>
            <a:off x="865189" y="5244877"/>
            <a:ext cx="1890530"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
        <p:nvSpPr>
          <p:cNvPr id="9" name="Text Placeholder 7"/>
          <p:cNvSpPr>
            <a:spLocks noGrp="1"/>
          </p:cNvSpPr>
          <p:nvPr>
            <p:ph type="body" sz="quarter" idx="16" hasCustomPrompt="1"/>
          </p:nvPr>
        </p:nvSpPr>
        <p:spPr>
          <a:xfrm>
            <a:off x="1714388" y="2916696"/>
            <a:ext cx="2367869" cy="349018"/>
          </a:xfrm>
        </p:spPr>
        <p:txBody>
          <a:bodyPr>
            <a:noAutofit/>
          </a:bodyPr>
          <a:lstStyle>
            <a:lvl1pPr marL="0" indent="0">
              <a:buNone/>
              <a:defRPr sz="1800" b="1">
                <a:solidFill>
                  <a:schemeClr val="tx1"/>
                </a:solidFill>
              </a:defRPr>
            </a:lvl1pPr>
          </a:lstStyle>
          <a:p>
            <a:pPr lvl="0"/>
            <a:r>
              <a:rPr lang="en-US" dirty="0"/>
              <a:t>STRATEGY</a:t>
            </a:r>
            <a:endParaRPr lang="ru-RU" dirty="0"/>
          </a:p>
        </p:txBody>
      </p:sp>
      <p:sp>
        <p:nvSpPr>
          <p:cNvPr id="10" name="Text Placeholder 9"/>
          <p:cNvSpPr>
            <a:spLocks noGrp="1"/>
          </p:cNvSpPr>
          <p:nvPr>
            <p:ph type="body" sz="quarter" idx="17" hasCustomPrompt="1"/>
          </p:nvPr>
        </p:nvSpPr>
        <p:spPr>
          <a:xfrm>
            <a:off x="1714388" y="3269120"/>
            <a:ext cx="1868645"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
        <p:nvSpPr>
          <p:cNvPr id="11" name="Text Placeholder 7"/>
          <p:cNvSpPr>
            <a:spLocks noGrp="1"/>
          </p:cNvSpPr>
          <p:nvPr>
            <p:ph type="body" sz="quarter" idx="18" hasCustomPrompt="1"/>
          </p:nvPr>
        </p:nvSpPr>
        <p:spPr>
          <a:xfrm>
            <a:off x="7220576" y="833104"/>
            <a:ext cx="2367869" cy="349018"/>
          </a:xfrm>
        </p:spPr>
        <p:txBody>
          <a:bodyPr>
            <a:noAutofit/>
          </a:bodyPr>
          <a:lstStyle>
            <a:lvl1pPr marL="0" indent="0" algn="r">
              <a:buNone/>
              <a:defRPr sz="1800" b="1">
                <a:solidFill>
                  <a:schemeClr val="tx1"/>
                </a:solidFill>
              </a:defRPr>
            </a:lvl1pPr>
          </a:lstStyle>
          <a:p>
            <a:pPr lvl="0"/>
            <a:r>
              <a:rPr lang="en-US" dirty="0"/>
              <a:t>MARKETING</a:t>
            </a:r>
            <a:endParaRPr lang="ru-RU" dirty="0"/>
          </a:p>
        </p:txBody>
      </p:sp>
      <p:sp>
        <p:nvSpPr>
          <p:cNvPr id="12" name="Text Placeholder 9"/>
          <p:cNvSpPr>
            <a:spLocks noGrp="1"/>
          </p:cNvSpPr>
          <p:nvPr>
            <p:ph type="body" sz="quarter" idx="19" hasCustomPrompt="1"/>
          </p:nvPr>
        </p:nvSpPr>
        <p:spPr>
          <a:xfrm>
            <a:off x="7551963" y="1185528"/>
            <a:ext cx="2036481" cy="979033"/>
          </a:xfrm>
        </p:spPr>
        <p:txBody>
          <a:bodyPr>
            <a:noAutofit/>
          </a:bodyPr>
          <a:lstStyle>
            <a:lvl1pPr marL="0" indent="0" algn="r">
              <a:buNone/>
              <a:defRPr sz="1100"/>
            </a:lvl1pPr>
          </a:lstStyle>
          <a:p>
            <a:pPr lvl="0"/>
            <a:r>
              <a:rPr lang="en-US" dirty="0"/>
              <a:t>Lorem ipsum dolor sit amet, consectetur adipiscing elit, sed do eiusmod tempor incididunt ut labore et dolore magna</a:t>
            </a:r>
            <a:endParaRPr lang="ru-RU" dirty="0"/>
          </a:p>
        </p:txBody>
      </p:sp>
      <p:sp>
        <p:nvSpPr>
          <p:cNvPr id="13" name="Text Placeholder 7"/>
          <p:cNvSpPr>
            <a:spLocks noGrp="1"/>
          </p:cNvSpPr>
          <p:nvPr>
            <p:ph type="body" sz="quarter" idx="20" hasCustomPrompt="1"/>
          </p:nvPr>
        </p:nvSpPr>
        <p:spPr>
          <a:xfrm>
            <a:off x="8408593" y="2916696"/>
            <a:ext cx="2367869" cy="349018"/>
          </a:xfrm>
        </p:spPr>
        <p:txBody>
          <a:bodyPr>
            <a:noAutofit/>
          </a:bodyPr>
          <a:lstStyle>
            <a:lvl1pPr marL="0" indent="0" algn="r">
              <a:buNone/>
              <a:defRPr sz="1800" b="1">
                <a:solidFill>
                  <a:schemeClr val="tx1"/>
                </a:solidFill>
              </a:defRPr>
            </a:lvl1pPr>
          </a:lstStyle>
          <a:p>
            <a:pPr lvl="0"/>
            <a:r>
              <a:rPr lang="en-US" dirty="0"/>
              <a:t>TEAMWORK</a:t>
            </a:r>
            <a:endParaRPr lang="ru-RU" dirty="0"/>
          </a:p>
        </p:txBody>
      </p:sp>
      <p:sp>
        <p:nvSpPr>
          <p:cNvPr id="14" name="Text Placeholder 9"/>
          <p:cNvSpPr>
            <a:spLocks noGrp="1"/>
          </p:cNvSpPr>
          <p:nvPr>
            <p:ph type="body" sz="quarter" idx="21" hasCustomPrompt="1"/>
          </p:nvPr>
        </p:nvSpPr>
        <p:spPr>
          <a:xfrm>
            <a:off x="8727620" y="3269120"/>
            <a:ext cx="2048841" cy="979033"/>
          </a:xfrm>
        </p:spPr>
        <p:txBody>
          <a:bodyPr>
            <a:noAutofit/>
          </a:bodyPr>
          <a:lstStyle>
            <a:lvl1pPr marL="0" indent="0" algn="r">
              <a:buNone/>
              <a:defRPr sz="1100"/>
            </a:lvl1pPr>
          </a:lstStyle>
          <a:p>
            <a:pPr lvl="0"/>
            <a:r>
              <a:rPr lang="en-US" dirty="0"/>
              <a:t>Lorem ipsum dolor sit amet, consectetur adipiscing elit, sed do eiusmod tempor incididunt ut labore et dolore magna</a:t>
            </a:r>
            <a:endParaRPr lang="ru-RU" dirty="0"/>
          </a:p>
        </p:txBody>
      </p:sp>
      <p:sp>
        <p:nvSpPr>
          <p:cNvPr id="15" name="Text Placeholder 7"/>
          <p:cNvSpPr>
            <a:spLocks noGrp="1"/>
          </p:cNvSpPr>
          <p:nvPr>
            <p:ph type="body" sz="quarter" idx="22" hasCustomPrompt="1"/>
          </p:nvPr>
        </p:nvSpPr>
        <p:spPr>
          <a:xfrm>
            <a:off x="2846118" y="917808"/>
            <a:ext cx="2367869" cy="349018"/>
          </a:xfrm>
        </p:spPr>
        <p:txBody>
          <a:bodyPr>
            <a:noAutofit/>
          </a:bodyPr>
          <a:lstStyle>
            <a:lvl1pPr marL="0" indent="0">
              <a:buNone/>
              <a:defRPr sz="1800" b="1">
                <a:solidFill>
                  <a:schemeClr val="tx1"/>
                </a:solidFill>
              </a:defRPr>
            </a:lvl1pPr>
          </a:lstStyle>
          <a:p>
            <a:pPr lvl="0"/>
            <a:r>
              <a:rPr lang="en-US" dirty="0"/>
              <a:t>BUSINESS</a:t>
            </a:r>
            <a:endParaRPr lang="ru-RU" dirty="0"/>
          </a:p>
        </p:txBody>
      </p:sp>
      <p:sp>
        <p:nvSpPr>
          <p:cNvPr id="16" name="Text Placeholder 9"/>
          <p:cNvSpPr>
            <a:spLocks noGrp="1"/>
          </p:cNvSpPr>
          <p:nvPr>
            <p:ph type="body" sz="quarter" idx="23" hasCustomPrompt="1"/>
          </p:nvPr>
        </p:nvSpPr>
        <p:spPr>
          <a:xfrm>
            <a:off x="2846118" y="1270232"/>
            <a:ext cx="1868645"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Tree>
    <p:extLst>
      <p:ext uri="{BB962C8B-B14F-4D97-AF65-F5344CB8AC3E}">
        <p14:creationId xmlns:p14="http://schemas.microsoft.com/office/powerpoint/2010/main" val="783325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6 Pyramid">
    <p:spTree>
      <p:nvGrpSpPr>
        <p:cNvPr id="1" name=""/>
        <p:cNvGrpSpPr/>
        <p:nvPr/>
      </p:nvGrpSpPr>
      <p:grpSpPr>
        <a:xfrm>
          <a:off x="0" y="0"/>
          <a:ext cx="0" cy="0"/>
          <a:chOff x="0" y="0"/>
          <a:chExt cx="0" cy="0"/>
        </a:xfrm>
      </p:grpSpPr>
      <p:sp>
        <p:nvSpPr>
          <p:cNvPr id="7" name="Text Placeholder 7"/>
          <p:cNvSpPr>
            <a:spLocks noGrp="1"/>
          </p:cNvSpPr>
          <p:nvPr>
            <p:ph type="body" sz="quarter" idx="14" hasCustomPrompt="1"/>
          </p:nvPr>
        </p:nvSpPr>
        <p:spPr>
          <a:xfrm>
            <a:off x="865189" y="4892453"/>
            <a:ext cx="2367869" cy="349018"/>
          </a:xfrm>
        </p:spPr>
        <p:txBody>
          <a:bodyPr>
            <a:noAutofit/>
          </a:bodyPr>
          <a:lstStyle>
            <a:lvl1pPr marL="0" indent="0">
              <a:buNone/>
              <a:defRPr sz="1800" b="1">
                <a:solidFill>
                  <a:schemeClr val="tx1"/>
                </a:solidFill>
              </a:defRPr>
            </a:lvl1pPr>
          </a:lstStyle>
          <a:p>
            <a:pPr lvl="0"/>
            <a:r>
              <a:rPr lang="en-US" dirty="0"/>
              <a:t>INVESTMENT</a:t>
            </a:r>
            <a:endParaRPr lang="ru-RU" dirty="0"/>
          </a:p>
        </p:txBody>
      </p:sp>
      <p:sp>
        <p:nvSpPr>
          <p:cNvPr id="8" name="Text Placeholder 9"/>
          <p:cNvSpPr>
            <a:spLocks noGrp="1"/>
          </p:cNvSpPr>
          <p:nvPr>
            <p:ph type="body" sz="quarter" idx="15" hasCustomPrompt="1"/>
          </p:nvPr>
        </p:nvSpPr>
        <p:spPr>
          <a:xfrm>
            <a:off x="865189" y="5244877"/>
            <a:ext cx="1890530"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
        <p:nvSpPr>
          <p:cNvPr id="9" name="Text Placeholder 7"/>
          <p:cNvSpPr>
            <a:spLocks noGrp="1"/>
          </p:cNvSpPr>
          <p:nvPr>
            <p:ph type="body" sz="quarter" idx="16" hasCustomPrompt="1"/>
          </p:nvPr>
        </p:nvSpPr>
        <p:spPr>
          <a:xfrm>
            <a:off x="1714388" y="2916696"/>
            <a:ext cx="2367869" cy="349018"/>
          </a:xfrm>
        </p:spPr>
        <p:txBody>
          <a:bodyPr>
            <a:noAutofit/>
          </a:bodyPr>
          <a:lstStyle>
            <a:lvl1pPr marL="0" indent="0">
              <a:buNone/>
              <a:defRPr sz="1800" b="1">
                <a:solidFill>
                  <a:schemeClr val="tx1"/>
                </a:solidFill>
              </a:defRPr>
            </a:lvl1pPr>
          </a:lstStyle>
          <a:p>
            <a:pPr lvl="0"/>
            <a:r>
              <a:rPr lang="en-US" dirty="0"/>
              <a:t>STRATEGY</a:t>
            </a:r>
            <a:endParaRPr lang="ru-RU" dirty="0"/>
          </a:p>
        </p:txBody>
      </p:sp>
      <p:sp>
        <p:nvSpPr>
          <p:cNvPr id="10" name="Text Placeholder 9"/>
          <p:cNvSpPr>
            <a:spLocks noGrp="1"/>
          </p:cNvSpPr>
          <p:nvPr>
            <p:ph type="body" sz="quarter" idx="17" hasCustomPrompt="1"/>
          </p:nvPr>
        </p:nvSpPr>
        <p:spPr>
          <a:xfrm>
            <a:off x="1714388" y="3269120"/>
            <a:ext cx="1868645"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
        <p:nvSpPr>
          <p:cNvPr id="11" name="Text Placeholder 7"/>
          <p:cNvSpPr>
            <a:spLocks noGrp="1"/>
          </p:cNvSpPr>
          <p:nvPr>
            <p:ph type="body" sz="quarter" idx="18" hasCustomPrompt="1"/>
          </p:nvPr>
        </p:nvSpPr>
        <p:spPr>
          <a:xfrm>
            <a:off x="7220576" y="833104"/>
            <a:ext cx="2367869" cy="349018"/>
          </a:xfrm>
        </p:spPr>
        <p:txBody>
          <a:bodyPr>
            <a:noAutofit/>
          </a:bodyPr>
          <a:lstStyle>
            <a:lvl1pPr marL="0" indent="0" algn="r">
              <a:buNone/>
              <a:defRPr sz="1800" b="1">
                <a:solidFill>
                  <a:schemeClr val="tx1"/>
                </a:solidFill>
              </a:defRPr>
            </a:lvl1pPr>
          </a:lstStyle>
          <a:p>
            <a:pPr lvl="0"/>
            <a:r>
              <a:rPr lang="en-US" dirty="0"/>
              <a:t>MARKETING</a:t>
            </a:r>
            <a:endParaRPr lang="ru-RU" dirty="0"/>
          </a:p>
        </p:txBody>
      </p:sp>
      <p:sp>
        <p:nvSpPr>
          <p:cNvPr id="12" name="Text Placeholder 9"/>
          <p:cNvSpPr>
            <a:spLocks noGrp="1"/>
          </p:cNvSpPr>
          <p:nvPr>
            <p:ph type="body" sz="quarter" idx="19" hasCustomPrompt="1"/>
          </p:nvPr>
        </p:nvSpPr>
        <p:spPr>
          <a:xfrm>
            <a:off x="7551963" y="1185528"/>
            <a:ext cx="2036481" cy="979033"/>
          </a:xfrm>
        </p:spPr>
        <p:txBody>
          <a:bodyPr>
            <a:noAutofit/>
          </a:bodyPr>
          <a:lstStyle>
            <a:lvl1pPr marL="0" indent="0" algn="r">
              <a:buNone/>
              <a:defRPr sz="1100"/>
            </a:lvl1pPr>
          </a:lstStyle>
          <a:p>
            <a:pPr lvl="0"/>
            <a:r>
              <a:rPr lang="en-US" dirty="0"/>
              <a:t>Lorem ipsum dolor sit amet, consectetur adipiscing elit, sed do eiusmod tempor incididunt ut labore et dolore magna</a:t>
            </a:r>
            <a:endParaRPr lang="ru-RU" dirty="0"/>
          </a:p>
        </p:txBody>
      </p:sp>
      <p:sp>
        <p:nvSpPr>
          <p:cNvPr id="13" name="Text Placeholder 7"/>
          <p:cNvSpPr>
            <a:spLocks noGrp="1"/>
          </p:cNvSpPr>
          <p:nvPr>
            <p:ph type="body" sz="quarter" idx="20" hasCustomPrompt="1"/>
          </p:nvPr>
        </p:nvSpPr>
        <p:spPr>
          <a:xfrm>
            <a:off x="8408593" y="2916696"/>
            <a:ext cx="2367869" cy="349018"/>
          </a:xfrm>
        </p:spPr>
        <p:txBody>
          <a:bodyPr>
            <a:noAutofit/>
          </a:bodyPr>
          <a:lstStyle>
            <a:lvl1pPr marL="0" indent="0" algn="r">
              <a:buNone/>
              <a:defRPr sz="1800" b="1">
                <a:solidFill>
                  <a:schemeClr val="tx1"/>
                </a:solidFill>
              </a:defRPr>
            </a:lvl1pPr>
          </a:lstStyle>
          <a:p>
            <a:pPr lvl="0"/>
            <a:r>
              <a:rPr lang="en-US" dirty="0"/>
              <a:t>TEAMWORK</a:t>
            </a:r>
            <a:endParaRPr lang="ru-RU" dirty="0"/>
          </a:p>
        </p:txBody>
      </p:sp>
      <p:sp>
        <p:nvSpPr>
          <p:cNvPr id="14" name="Text Placeholder 9"/>
          <p:cNvSpPr>
            <a:spLocks noGrp="1"/>
          </p:cNvSpPr>
          <p:nvPr>
            <p:ph type="body" sz="quarter" idx="21" hasCustomPrompt="1"/>
          </p:nvPr>
        </p:nvSpPr>
        <p:spPr>
          <a:xfrm>
            <a:off x="8727620" y="3269120"/>
            <a:ext cx="2048841" cy="979033"/>
          </a:xfrm>
        </p:spPr>
        <p:txBody>
          <a:bodyPr>
            <a:noAutofit/>
          </a:bodyPr>
          <a:lstStyle>
            <a:lvl1pPr marL="0" indent="0" algn="r">
              <a:buNone/>
              <a:defRPr sz="1100"/>
            </a:lvl1pPr>
          </a:lstStyle>
          <a:p>
            <a:pPr lvl="0"/>
            <a:r>
              <a:rPr lang="en-US" dirty="0"/>
              <a:t>Lorem ipsum dolor sit amet, consectetur adipiscing elit, sed do eiusmod tempor incididunt ut labore et dolore magna</a:t>
            </a:r>
            <a:endParaRPr lang="ru-RU" dirty="0"/>
          </a:p>
        </p:txBody>
      </p:sp>
      <p:sp>
        <p:nvSpPr>
          <p:cNvPr id="15" name="Text Placeholder 7"/>
          <p:cNvSpPr>
            <a:spLocks noGrp="1"/>
          </p:cNvSpPr>
          <p:nvPr>
            <p:ph type="body" sz="quarter" idx="22" hasCustomPrompt="1"/>
          </p:nvPr>
        </p:nvSpPr>
        <p:spPr>
          <a:xfrm>
            <a:off x="2846118" y="917808"/>
            <a:ext cx="2367869" cy="349018"/>
          </a:xfrm>
        </p:spPr>
        <p:txBody>
          <a:bodyPr>
            <a:noAutofit/>
          </a:bodyPr>
          <a:lstStyle>
            <a:lvl1pPr marL="0" indent="0">
              <a:buNone/>
              <a:defRPr sz="1800" b="1">
                <a:solidFill>
                  <a:schemeClr val="tx1"/>
                </a:solidFill>
              </a:defRPr>
            </a:lvl1pPr>
          </a:lstStyle>
          <a:p>
            <a:pPr lvl="0"/>
            <a:r>
              <a:rPr lang="en-US" dirty="0"/>
              <a:t>BUSINESS</a:t>
            </a:r>
            <a:endParaRPr lang="ru-RU" dirty="0"/>
          </a:p>
        </p:txBody>
      </p:sp>
      <p:sp>
        <p:nvSpPr>
          <p:cNvPr id="16" name="Text Placeholder 9"/>
          <p:cNvSpPr>
            <a:spLocks noGrp="1"/>
          </p:cNvSpPr>
          <p:nvPr>
            <p:ph type="body" sz="quarter" idx="23" hasCustomPrompt="1"/>
          </p:nvPr>
        </p:nvSpPr>
        <p:spPr>
          <a:xfrm>
            <a:off x="2846118" y="1270232"/>
            <a:ext cx="1868645"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
        <p:nvSpPr>
          <p:cNvPr id="17" name="Text Placeholder 7"/>
          <p:cNvSpPr>
            <a:spLocks noGrp="1"/>
          </p:cNvSpPr>
          <p:nvPr>
            <p:ph type="body" sz="quarter" idx="24" hasCustomPrompt="1"/>
          </p:nvPr>
        </p:nvSpPr>
        <p:spPr>
          <a:xfrm>
            <a:off x="9186806" y="4892453"/>
            <a:ext cx="2367869" cy="349018"/>
          </a:xfrm>
        </p:spPr>
        <p:txBody>
          <a:bodyPr>
            <a:noAutofit/>
          </a:bodyPr>
          <a:lstStyle>
            <a:lvl1pPr marL="0" indent="0" algn="r">
              <a:buNone/>
              <a:defRPr sz="1800" b="1">
                <a:solidFill>
                  <a:schemeClr val="tx1"/>
                </a:solidFill>
              </a:defRPr>
            </a:lvl1pPr>
          </a:lstStyle>
          <a:p>
            <a:pPr lvl="0"/>
            <a:r>
              <a:rPr lang="en-US" dirty="0"/>
              <a:t>STARTUP</a:t>
            </a:r>
            <a:endParaRPr lang="ru-RU" dirty="0"/>
          </a:p>
        </p:txBody>
      </p:sp>
      <p:sp>
        <p:nvSpPr>
          <p:cNvPr id="18" name="Text Placeholder 9"/>
          <p:cNvSpPr>
            <a:spLocks noGrp="1"/>
          </p:cNvSpPr>
          <p:nvPr>
            <p:ph type="body" sz="quarter" idx="25" hasCustomPrompt="1"/>
          </p:nvPr>
        </p:nvSpPr>
        <p:spPr>
          <a:xfrm>
            <a:off x="9505833" y="5244877"/>
            <a:ext cx="2048841" cy="979033"/>
          </a:xfrm>
        </p:spPr>
        <p:txBody>
          <a:bodyPr>
            <a:noAutofit/>
          </a:bodyPr>
          <a:lstStyle>
            <a:lvl1pPr marL="0" indent="0" algn="r">
              <a:buNone/>
              <a:defRPr sz="1100"/>
            </a:lvl1pPr>
          </a:lstStyle>
          <a:p>
            <a:pPr lvl="0"/>
            <a:r>
              <a:rPr lang="en-US" dirty="0"/>
              <a:t>Lorem ipsum dolor sit amet, consectetur adipiscing elit, sed do eiusmod tempor incididunt ut labore et dolore magna</a:t>
            </a:r>
            <a:endParaRPr lang="ru-RU" dirty="0"/>
          </a:p>
        </p:txBody>
      </p:sp>
    </p:spTree>
    <p:extLst>
      <p:ext uri="{BB962C8B-B14F-4D97-AF65-F5344CB8AC3E}">
        <p14:creationId xmlns:p14="http://schemas.microsoft.com/office/powerpoint/2010/main" val="1045436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3 options">
    <p:spTree>
      <p:nvGrpSpPr>
        <p:cNvPr id="1" name=""/>
        <p:cNvGrpSpPr/>
        <p:nvPr/>
      </p:nvGrpSpPr>
      <p:grpSpPr>
        <a:xfrm>
          <a:off x="0" y="0"/>
          <a:ext cx="0" cy="0"/>
          <a:chOff x="0" y="0"/>
          <a:chExt cx="0" cy="0"/>
        </a:xfrm>
      </p:grpSpPr>
      <p:sp>
        <p:nvSpPr>
          <p:cNvPr id="8" name="Text Placeholder 11"/>
          <p:cNvSpPr>
            <a:spLocks noGrp="1"/>
          </p:cNvSpPr>
          <p:nvPr>
            <p:ph type="body" sz="quarter" idx="10" hasCustomPrompt="1"/>
          </p:nvPr>
        </p:nvSpPr>
        <p:spPr>
          <a:xfrm>
            <a:off x="1485273"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1" name="Text Placeholder 10"/>
          <p:cNvSpPr>
            <a:spLocks noGrp="1"/>
          </p:cNvSpPr>
          <p:nvPr>
            <p:ph type="body" sz="quarter" idx="15" hasCustomPrompt="1"/>
          </p:nvPr>
        </p:nvSpPr>
        <p:spPr>
          <a:xfrm>
            <a:off x="1485273" y="5007788"/>
            <a:ext cx="1748011" cy="348864"/>
          </a:xfrm>
        </p:spPr>
        <p:txBody>
          <a:bodyPr>
            <a:noAutofit/>
          </a:bodyPr>
          <a:lstStyle>
            <a:lvl1pPr marL="0" indent="0" algn="l">
              <a:buNone/>
              <a:defRPr sz="2100" b="1"/>
            </a:lvl1pPr>
          </a:lstStyle>
          <a:p>
            <a:pPr lvl="0"/>
            <a:r>
              <a:rPr lang="en-US" dirty="0"/>
              <a:t>CREATIVE</a:t>
            </a:r>
            <a:endParaRPr lang="ru-RU" dirty="0"/>
          </a:p>
        </p:txBody>
      </p:sp>
      <p:sp>
        <p:nvSpPr>
          <p:cNvPr id="12" name="Text Placeholder 11"/>
          <p:cNvSpPr>
            <a:spLocks noGrp="1"/>
          </p:cNvSpPr>
          <p:nvPr>
            <p:ph type="body" sz="quarter" idx="16" hasCustomPrompt="1"/>
          </p:nvPr>
        </p:nvSpPr>
        <p:spPr>
          <a:xfrm>
            <a:off x="5090625"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3" name="Text Placeholder 10"/>
          <p:cNvSpPr>
            <a:spLocks noGrp="1"/>
          </p:cNvSpPr>
          <p:nvPr>
            <p:ph type="body" sz="quarter" idx="17" hasCustomPrompt="1"/>
          </p:nvPr>
        </p:nvSpPr>
        <p:spPr>
          <a:xfrm>
            <a:off x="5090625" y="5007788"/>
            <a:ext cx="1748011" cy="348864"/>
          </a:xfrm>
        </p:spPr>
        <p:txBody>
          <a:bodyPr>
            <a:noAutofit/>
          </a:bodyPr>
          <a:lstStyle>
            <a:lvl1pPr marL="0" indent="0" algn="l">
              <a:buNone/>
              <a:defRPr sz="2100" b="1"/>
            </a:lvl1pPr>
          </a:lstStyle>
          <a:p>
            <a:pPr lvl="0"/>
            <a:r>
              <a:rPr lang="en-US" dirty="0"/>
              <a:t>TEAMWORK</a:t>
            </a:r>
            <a:endParaRPr lang="ru-RU" dirty="0"/>
          </a:p>
        </p:txBody>
      </p:sp>
      <p:sp>
        <p:nvSpPr>
          <p:cNvPr id="14" name="Text Placeholder 11"/>
          <p:cNvSpPr>
            <a:spLocks noGrp="1"/>
          </p:cNvSpPr>
          <p:nvPr>
            <p:ph type="body" sz="quarter" idx="18" hasCustomPrompt="1"/>
          </p:nvPr>
        </p:nvSpPr>
        <p:spPr>
          <a:xfrm>
            <a:off x="8641312"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5" name="Text Placeholder 10"/>
          <p:cNvSpPr>
            <a:spLocks noGrp="1"/>
          </p:cNvSpPr>
          <p:nvPr>
            <p:ph type="body" sz="quarter" idx="19" hasCustomPrompt="1"/>
          </p:nvPr>
        </p:nvSpPr>
        <p:spPr>
          <a:xfrm>
            <a:off x="8641312" y="5007788"/>
            <a:ext cx="1748011" cy="348864"/>
          </a:xfrm>
        </p:spPr>
        <p:txBody>
          <a:bodyPr>
            <a:noAutofit/>
          </a:bodyPr>
          <a:lstStyle>
            <a:lvl1pPr marL="0" indent="0" algn="l">
              <a:buNone/>
              <a:defRPr sz="2100" b="1"/>
            </a:lvl1pPr>
          </a:lstStyle>
          <a:p>
            <a:pPr lvl="0"/>
            <a:r>
              <a:rPr lang="en-US" dirty="0"/>
              <a:t>STRATEGY</a:t>
            </a:r>
            <a:endParaRPr lang="ru-RU" dirty="0"/>
          </a:p>
        </p:txBody>
      </p:sp>
    </p:spTree>
    <p:extLst>
      <p:ext uri="{BB962C8B-B14F-4D97-AF65-F5344CB8AC3E}">
        <p14:creationId xmlns:p14="http://schemas.microsoft.com/office/powerpoint/2010/main" val="201041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01 options">
    <p:spTree>
      <p:nvGrpSpPr>
        <p:cNvPr id="1" name=""/>
        <p:cNvGrpSpPr/>
        <p:nvPr/>
      </p:nvGrpSpPr>
      <p:grpSpPr>
        <a:xfrm>
          <a:off x="0" y="0"/>
          <a:ext cx="0" cy="0"/>
          <a:chOff x="0" y="0"/>
          <a:chExt cx="0" cy="0"/>
        </a:xfrm>
      </p:grpSpPr>
      <p:sp>
        <p:nvSpPr>
          <p:cNvPr id="8" name="Text Placeholder 33"/>
          <p:cNvSpPr>
            <a:spLocks noGrp="1"/>
          </p:cNvSpPr>
          <p:nvPr>
            <p:ph type="body" sz="quarter" idx="11" hasCustomPrompt="1"/>
          </p:nvPr>
        </p:nvSpPr>
        <p:spPr>
          <a:xfrm>
            <a:off x="1106805" y="1274759"/>
            <a:ext cx="2531746"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a:t>
            </a:r>
          </a:p>
        </p:txBody>
      </p:sp>
      <p:sp>
        <p:nvSpPr>
          <p:cNvPr id="9" name="Text Placeholder 36"/>
          <p:cNvSpPr>
            <a:spLocks noGrp="1"/>
          </p:cNvSpPr>
          <p:nvPr>
            <p:ph type="body" sz="quarter" idx="12" hasCustomPrompt="1"/>
          </p:nvPr>
        </p:nvSpPr>
        <p:spPr>
          <a:xfrm>
            <a:off x="8905875" y="872328"/>
            <a:ext cx="2489516"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ru-RU" dirty="0"/>
              <a:t>3</a:t>
            </a:r>
          </a:p>
        </p:txBody>
      </p:sp>
      <p:sp>
        <p:nvSpPr>
          <p:cNvPr id="10" name="Text Placeholder 33"/>
          <p:cNvSpPr>
            <a:spLocks noGrp="1"/>
          </p:cNvSpPr>
          <p:nvPr>
            <p:ph type="body" sz="quarter" idx="13" hasCustomPrompt="1"/>
          </p:nvPr>
        </p:nvSpPr>
        <p:spPr>
          <a:xfrm>
            <a:off x="8791575" y="1287459"/>
            <a:ext cx="26038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 tempor incididunt ut labore et dolore magna aliqua. </a:t>
            </a:r>
          </a:p>
        </p:txBody>
      </p:sp>
      <p:sp>
        <p:nvSpPr>
          <p:cNvPr id="11" name="Text Placeholder 36"/>
          <p:cNvSpPr>
            <a:spLocks noGrp="1"/>
          </p:cNvSpPr>
          <p:nvPr>
            <p:ph type="body" sz="quarter" idx="14" hasCustomPrompt="1"/>
          </p:nvPr>
        </p:nvSpPr>
        <p:spPr>
          <a:xfrm>
            <a:off x="1106804" y="872328"/>
            <a:ext cx="253174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2" name="Text Placeholder 33"/>
          <p:cNvSpPr>
            <a:spLocks noGrp="1"/>
          </p:cNvSpPr>
          <p:nvPr>
            <p:ph type="body" sz="quarter" idx="15" hasCustomPrompt="1"/>
          </p:nvPr>
        </p:nvSpPr>
        <p:spPr>
          <a:xfrm>
            <a:off x="1106805" y="5246684"/>
            <a:ext cx="2531746"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a:t>
            </a:r>
          </a:p>
        </p:txBody>
      </p:sp>
      <p:sp>
        <p:nvSpPr>
          <p:cNvPr id="13" name="Text Placeholder 36"/>
          <p:cNvSpPr>
            <a:spLocks noGrp="1"/>
          </p:cNvSpPr>
          <p:nvPr>
            <p:ph type="body" sz="quarter" idx="16" hasCustomPrompt="1"/>
          </p:nvPr>
        </p:nvSpPr>
        <p:spPr>
          <a:xfrm>
            <a:off x="1106804" y="4844253"/>
            <a:ext cx="253174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14" name="Text Placeholder 36"/>
          <p:cNvSpPr>
            <a:spLocks noGrp="1"/>
          </p:cNvSpPr>
          <p:nvPr>
            <p:ph type="body" sz="quarter" idx="17" hasCustomPrompt="1"/>
          </p:nvPr>
        </p:nvSpPr>
        <p:spPr>
          <a:xfrm>
            <a:off x="8905875" y="4844253"/>
            <a:ext cx="2489516"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15" name="Text Placeholder 33"/>
          <p:cNvSpPr>
            <a:spLocks noGrp="1"/>
          </p:cNvSpPr>
          <p:nvPr>
            <p:ph type="body" sz="quarter" idx="18" hasCustomPrompt="1"/>
          </p:nvPr>
        </p:nvSpPr>
        <p:spPr>
          <a:xfrm>
            <a:off x="8791575" y="5259384"/>
            <a:ext cx="26038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 tempor incididunt ut labore et dolore magna aliqua. </a:t>
            </a:r>
          </a:p>
        </p:txBody>
      </p:sp>
    </p:spTree>
    <p:extLst>
      <p:ext uri="{BB962C8B-B14F-4D97-AF65-F5344CB8AC3E}">
        <p14:creationId xmlns:p14="http://schemas.microsoft.com/office/powerpoint/2010/main" val="1760213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options">
    <p:spTree>
      <p:nvGrpSpPr>
        <p:cNvPr id="1" name=""/>
        <p:cNvGrpSpPr/>
        <p:nvPr/>
      </p:nvGrpSpPr>
      <p:grpSpPr>
        <a:xfrm>
          <a:off x="0" y="0"/>
          <a:ext cx="0" cy="0"/>
          <a:chOff x="0" y="0"/>
          <a:chExt cx="0" cy="0"/>
        </a:xfrm>
      </p:grpSpPr>
      <p:sp>
        <p:nvSpPr>
          <p:cNvPr id="10" name="Text Placeholder 33"/>
          <p:cNvSpPr>
            <a:spLocks noGrp="1"/>
          </p:cNvSpPr>
          <p:nvPr>
            <p:ph type="body" sz="quarter" idx="15" hasCustomPrompt="1"/>
          </p:nvPr>
        </p:nvSpPr>
        <p:spPr>
          <a:xfrm>
            <a:off x="1011552" y="5418134"/>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1" name="Text Placeholder 36"/>
          <p:cNvSpPr>
            <a:spLocks noGrp="1"/>
          </p:cNvSpPr>
          <p:nvPr>
            <p:ph type="body" sz="quarter" idx="16" hasCustomPrompt="1"/>
          </p:nvPr>
        </p:nvSpPr>
        <p:spPr>
          <a:xfrm>
            <a:off x="1011552" y="5035548"/>
            <a:ext cx="222694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12" name="Text Placeholder 33"/>
          <p:cNvSpPr>
            <a:spLocks noGrp="1"/>
          </p:cNvSpPr>
          <p:nvPr>
            <p:ph type="body" sz="quarter" idx="19" hasCustomPrompt="1"/>
          </p:nvPr>
        </p:nvSpPr>
        <p:spPr>
          <a:xfrm>
            <a:off x="1011553" y="3433362"/>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3" name="Text Placeholder 36"/>
          <p:cNvSpPr>
            <a:spLocks noGrp="1"/>
          </p:cNvSpPr>
          <p:nvPr>
            <p:ph type="body" sz="quarter" idx="20" hasCustomPrompt="1"/>
          </p:nvPr>
        </p:nvSpPr>
        <p:spPr>
          <a:xfrm>
            <a:off x="1011553" y="3050776"/>
            <a:ext cx="232219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4" name="Text Placeholder 33"/>
          <p:cNvSpPr>
            <a:spLocks noGrp="1"/>
          </p:cNvSpPr>
          <p:nvPr>
            <p:ph type="body" sz="quarter" idx="21" hasCustomPrompt="1"/>
          </p:nvPr>
        </p:nvSpPr>
        <p:spPr>
          <a:xfrm>
            <a:off x="1011552" y="1405336"/>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5" name="Text Placeholder 36"/>
          <p:cNvSpPr>
            <a:spLocks noGrp="1"/>
          </p:cNvSpPr>
          <p:nvPr>
            <p:ph type="body" sz="quarter" idx="22" hasCustomPrompt="1"/>
          </p:nvPr>
        </p:nvSpPr>
        <p:spPr>
          <a:xfrm>
            <a:off x="1011552" y="1022750"/>
            <a:ext cx="232219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6" name="Text Placeholder 36"/>
          <p:cNvSpPr>
            <a:spLocks noGrp="1"/>
          </p:cNvSpPr>
          <p:nvPr>
            <p:ph type="body" sz="quarter" idx="23" hasCustomPrompt="1"/>
          </p:nvPr>
        </p:nvSpPr>
        <p:spPr>
          <a:xfrm>
            <a:off x="9258299" y="3112687"/>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17" name="Text Placeholder 33"/>
          <p:cNvSpPr>
            <a:spLocks noGrp="1"/>
          </p:cNvSpPr>
          <p:nvPr>
            <p:ph type="body" sz="quarter" idx="24" hasCustomPrompt="1"/>
          </p:nvPr>
        </p:nvSpPr>
        <p:spPr>
          <a:xfrm>
            <a:off x="9382125" y="3507973"/>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
        <p:nvSpPr>
          <p:cNvPr id="18" name="Text Placeholder 36"/>
          <p:cNvSpPr>
            <a:spLocks noGrp="1"/>
          </p:cNvSpPr>
          <p:nvPr>
            <p:ph type="body" sz="quarter" idx="25" hasCustomPrompt="1"/>
          </p:nvPr>
        </p:nvSpPr>
        <p:spPr>
          <a:xfrm>
            <a:off x="9258298" y="1022750"/>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19" name="Text Placeholder 33"/>
          <p:cNvSpPr>
            <a:spLocks noGrp="1"/>
          </p:cNvSpPr>
          <p:nvPr>
            <p:ph type="body" sz="quarter" idx="26" hasCustomPrompt="1"/>
          </p:nvPr>
        </p:nvSpPr>
        <p:spPr>
          <a:xfrm>
            <a:off x="9382124" y="1418036"/>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
        <p:nvSpPr>
          <p:cNvPr id="20" name="Text Placeholder 36"/>
          <p:cNvSpPr>
            <a:spLocks noGrp="1"/>
          </p:cNvSpPr>
          <p:nvPr>
            <p:ph type="body" sz="quarter" idx="27" hasCustomPrompt="1"/>
          </p:nvPr>
        </p:nvSpPr>
        <p:spPr>
          <a:xfrm>
            <a:off x="9258298" y="5087938"/>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06</a:t>
            </a:r>
            <a:endParaRPr lang="ru-RU" dirty="0"/>
          </a:p>
        </p:txBody>
      </p:sp>
      <p:sp>
        <p:nvSpPr>
          <p:cNvPr id="21" name="Text Placeholder 33"/>
          <p:cNvSpPr>
            <a:spLocks noGrp="1"/>
          </p:cNvSpPr>
          <p:nvPr>
            <p:ph type="body" sz="quarter" idx="28" hasCustomPrompt="1"/>
          </p:nvPr>
        </p:nvSpPr>
        <p:spPr>
          <a:xfrm>
            <a:off x="9382124" y="5483224"/>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2767870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02 options">
    <p:spTree>
      <p:nvGrpSpPr>
        <p:cNvPr id="1" name=""/>
        <p:cNvGrpSpPr/>
        <p:nvPr/>
      </p:nvGrpSpPr>
      <p:grpSpPr>
        <a:xfrm>
          <a:off x="0" y="0"/>
          <a:ext cx="0" cy="0"/>
          <a:chOff x="0" y="0"/>
          <a:chExt cx="0" cy="0"/>
        </a:xfrm>
      </p:grpSpPr>
      <p:sp>
        <p:nvSpPr>
          <p:cNvPr id="6" name="Text Placeholder 33"/>
          <p:cNvSpPr>
            <a:spLocks noGrp="1"/>
          </p:cNvSpPr>
          <p:nvPr>
            <p:ph type="body" sz="quarter" idx="11" hasCustomPrompt="1"/>
          </p:nvPr>
        </p:nvSpPr>
        <p:spPr>
          <a:xfrm>
            <a:off x="840105" y="1560511"/>
            <a:ext cx="3855720" cy="968376"/>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7" name="Text Placeholder 36"/>
          <p:cNvSpPr>
            <a:spLocks noGrp="1"/>
          </p:cNvSpPr>
          <p:nvPr>
            <p:ph type="body" sz="quarter" idx="14" hasCustomPrompt="1"/>
          </p:nvPr>
        </p:nvSpPr>
        <p:spPr>
          <a:xfrm>
            <a:off x="840104" y="1019173"/>
            <a:ext cx="2531747" cy="541338"/>
          </a:xfrm>
        </p:spPr>
        <p:txBody>
          <a:bodyPr>
            <a:noAutofit/>
          </a:bodyPr>
          <a:lstStyle>
            <a:lvl1pPr marL="0" indent="0" algn="l">
              <a:buNone/>
              <a:defRPr kumimoji="0" lang="en-US" sz="24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8" name="Text Placeholder 33"/>
          <p:cNvSpPr>
            <a:spLocks noGrp="1"/>
          </p:cNvSpPr>
          <p:nvPr>
            <p:ph type="body" sz="quarter" idx="15" hasCustomPrompt="1"/>
          </p:nvPr>
        </p:nvSpPr>
        <p:spPr>
          <a:xfrm>
            <a:off x="840105" y="3355971"/>
            <a:ext cx="3855720" cy="968376"/>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9" name="Text Placeholder 36"/>
          <p:cNvSpPr>
            <a:spLocks noGrp="1"/>
          </p:cNvSpPr>
          <p:nvPr>
            <p:ph type="body" sz="quarter" idx="16" hasCustomPrompt="1"/>
          </p:nvPr>
        </p:nvSpPr>
        <p:spPr>
          <a:xfrm>
            <a:off x="840104" y="2814633"/>
            <a:ext cx="2531747" cy="541338"/>
          </a:xfrm>
        </p:spPr>
        <p:txBody>
          <a:bodyPr>
            <a:noAutofit/>
          </a:bodyPr>
          <a:lstStyle>
            <a:lvl1pPr marL="0" indent="0" algn="l">
              <a:buNone/>
              <a:defRPr kumimoji="0" lang="en-US" sz="24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0" name="Text Placeholder 33"/>
          <p:cNvSpPr>
            <a:spLocks noGrp="1"/>
          </p:cNvSpPr>
          <p:nvPr>
            <p:ph type="body" sz="quarter" idx="17" hasCustomPrompt="1"/>
          </p:nvPr>
        </p:nvSpPr>
        <p:spPr>
          <a:xfrm>
            <a:off x="840105" y="5151431"/>
            <a:ext cx="3855720" cy="968376"/>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1" name="Text Placeholder 36"/>
          <p:cNvSpPr>
            <a:spLocks noGrp="1"/>
          </p:cNvSpPr>
          <p:nvPr>
            <p:ph type="body" sz="quarter" idx="18" hasCustomPrompt="1"/>
          </p:nvPr>
        </p:nvSpPr>
        <p:spPr>
          <a:xfrm>
            <a:off x="840104" y="4610093"/>
            <a:ext cx="2531747" cy="541338"/>
          </a:xfrm>
        </p:spPr>
        <p:txBody>
          <a:bodyPr>
            <a:noAutofit/>
          </a:bodyPr>
          <a:lstStyle>
            <a:lvl1pPr marL="0" indent="0" algn="l">
              <a:buNone/>
              <a:defRPr kumimoji="0" lang="en-US" sz="24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24444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8E3EE90-B47F-2244-9893-7AD4F6F8CA9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19414779-D023-0346-B827-3F1297C2E76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130C4F32-65F4-FA43-A282-632EFA4A7B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5DDFDEBE-4AA8-9B49-A79E-69797FE7EAAD}"/>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6" name="Marcador de pie de página 5">
            <a:extLst>
              <a:ext uri="{FF2B5EF4-FFF2-40B4-BE49-F238E27FC236}">
                <a16:creationId xmlns:a16="http://schemas.microsoft.com/office/drawing/2014/main" xmlns="" id="{4639FAD7-023E-0D4D-96FF-34DBB13D2D3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B870F3A7-52AC-BF47-92E3-013D845E397E}"/>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1711018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E4DFE87-A274-3747-B54E-C4312C6FDD1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2071A89F-3A02-4E42-94DA-F38F00000A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B758387A-EC4E-6144-AB0B-D1EA9D431B7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p:txBody>
      </p:sp>
      <p:sp>
        <p:nvSpPr>
          <p:cNvPr id="5" name="Marcador de texto 4">
            <a:extLst>
              <a:ext uri="{FF2B5EF4-FFF2-40B4-BE49-F238E27FC236}">
                <a16:creationId xmlns:a16="http://schemas.microsoft.com/office/drawing/2014/main" xmlns="" id="{5EE215C3-117F-8D47-B068-9B2A08869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185C6313-CE95-1C4E-BE14-6B886FF05F8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p:txBody>
      </p:sp>
      <p:sp>
        <p:nvSpPr>
          <p:cNvPr id="7" name="Marcador de fecha 6">
            <a:extLst>
              <a:ext uri="{FF2B5EF4-FFF2-40B4-BE49-F238E27FC236}">
                <a16:creationId xmlns:a16="http://schemas.microsoft.com/office/drawing/2014/main" xmlns="" id="{D7736C42-99B9-8141-9C0E-366B4846883A}"/>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8" name="Marcador de pie de página 7">
            <a:extLst>
              <a:ext uri="{FF2B5EF4-FFF2-40B4-BE49-F238E27FC236}">
                <a16:creationId xmlns:a16="http://schemas.microsoft.com/office/drawing/2014/main" xmlns="" id="{45A5409A-E383-3F40-9C6D-011623E6CBEB}"/>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xmlns="" id="{719C4658-0393-7042-8BD6-D98D6AAF2D81}"/>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326675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294B746-E7E0-5A44-B0AF-88E18B5461E8}"/>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xmlns="" id="{69E36B3F-A3C6-C84D-A038-DC1D36EC07C0}"/>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4" name="Marcador de pie de página 3">
            <a:extLst>
              <a:ext uri="{FF2B5EF4-FFF2-40B4-BE49-F238E27FC236}">
                <a16:creationId xmlns:a16="http://schemas.microsoft.com/office/drawing/2014/main" xmlns="" id="{5ECF3806-44A2-1842-9CC0-3F0C19B98098}"/>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xmlns="" id="{05D12343-8CA8-8D47-A12F-FCC3125DE847}"/>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155987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DD15C481-930C-4A4B-AC04-47B1C34210F5}"/>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3" name="Marcador de pie de página 2">
            <a:extLst>
              <a:ext uri="{FF2B5EF4-FFF2-40B4-BE49-F238E27FC236}">
                <a16:creationId xmlns:a16="http://schemas.microsoft.com/office/drawing/2014/main" xmlns="" id="{0A6EB20A-F2CC-C943-B58C-E5A46C54A1BE}"/>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xmlns="" id="{67674AD8-AB92-2A4F-BBDA-389619F2B2CB}"/>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2116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A09D6D0-56C0-D84B-8724-54694F60DC5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F5EAB349-252E-AC42-9662-5DD70CB87C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p:txBody>
      </p:sp>
      <p:sp>
        <p:nvSpPr>
          <p:cNvPr id="4" name="Marcador de texto 3">
            <a:extLst>
              <a:ext uri="{FF2B5EF4-FFF2-40B4-BE49-F238E27FC236}">
                <a16:creationId xmlns:a16="http://schemas.microsoft.com/office/drawing/2014/main" xmlns="" id="{2E2F4B26-686A-9347-84BD-479D98E9EE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CFEB0C08-A25A-5E4D-A07D-3512214DCF6F}"/>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6" name="Marcador de pie de página 5">
            <a:extLst>
              <a:ext uri="{FF2B5EF4-FFF2-40B4-BE49-F238E27FC236}">
                <a16:creationId xmlns:a16="http://schemas.microsoft.com/office/drawing/2014/main" xmlns="" id="{0B247803-73A5-164E-9888-2218A9B73DDD}"/>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4F392E18-EF16-AC40-B681-F240C5E61D54}"/>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1978482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DD5E29D-2DD0-2344-8459-61F82CF327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xmlns="" id="{C63D2FEC-8B0C-644F-88EB-14EE2FA54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C"/>
          </a:p>
        </p:txBody>
      </p:sp>
      <p:sp>
        <p:nvSpPr>
          <p:cNvPr id="4" name="Marcador de texto 3">
            <a:extLst>
              <a:ext uri="{FF2B5EF4-FFF2-40B4-BE49-F238E27FC236}">
                <a16:creationId xmlns:a16="http://schemas.microsoft.com/office/drawing/2014/main" xmlns="" id="{6934030C-FD88-5B49-8CD9-0B0D8873F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F16CBD86-7517-C24E-9CFD-D61590259650}"/>
              </a:ext>
            </a:extLst>
          </p:cNvPr>
          <p:cNvSpPr>
            <a:spLocks noGrp="1"/>
          </p:cNvSpPr>
          <p:nvPr>
            <p:ph type="dt" sz="half" idx="10"/>
          </p:nvPr>
        </p:nvSpPr>
        <p:spPr/>
        <p:txBody>
          <a:bodyPr/>
          <a:lstStyle/>
          <a:p>
            <a:fld id="{9CD09197-C62B-E041-B7A6-078879F8728D}" type="datetimeFigureOut">
              <a:rPr lang="es-EC" smtClean="0"/>
              <a:t>29/5/2023</a:t>
            </a:fld>
            <a:endParaRPr lang="es-EC"/>
          </a:p>
        </p:txBody>
      </p:sp>
      <p:sp>
        <p:nvSpPr>
          <p:cNvPr id="6" name="Marcador de pie de página 5">
            <a:extLst>
              <a:ext uri="{FF2B5EF4-FFF2-40B4-BE49-F238E27FC236}">
                <a16:creationId xmlns:a16="http://schemas.microsoft.com/office/drawing/2014/main" xmlns="" id="{1A949DD2-1E86-F04C-A712-BEA37D922700}"/>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4EF42340-6677-0241-A94F-B01ABAC43AC0}"/>
              </a:ext>
            </a:extLst>
          </p:cNvPr>
          <p:cNvSpPr>
            <a:spLocks noGrp="1"/>
          </p:cNvSpPr>
          <p:nvPr>
            <p:ph type="sldNum" sz="quarter" idx="12"/>
          </p:nvPr>
        </p:nvSpPr>
        <p:spPr/>
        <p:txBody>
          <a:bodyPr/>
          <a:lstStyle/>
          <a:p>
            <a:fld id="{3579FF70-6B49-2041-A5E1-3A534BD2F87D}" type="slidenum">
              <a:rPr lang="es-EC" smtClean="0"/>
              <a:t>‹Nº›</a:t>
            </a:fld>
            <a:endParaRPr lang="es-EC"/>
          </a:p>
        </p:txBody>
      </p:sp>
    </p:spTree>
    <p:extLst>
      <p:ext uri="{BB962C8B-B14F-4D97-AF65-F5344CB8AC3E}">
        <p14:creationId xmlns:p14="http://schemas.microsoft.com/office/powerpoint/2010/main" val="15236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5AFFA344-97B1-2E42-9322-C455A09CB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7249D5DD-1BDF-D242-9FCC-33931EADFD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xmlns="" id="{138C3082-503C-2949-9FE2-4BE9395DF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09197-C62B-E041-B7A6-078879F8728D}"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C19FE301-8AFC-C744-B8C1-DE8A5B747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xmlns="" id="{B0F974DB-B6FD-6D46-8745-1BB4CB07D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9FF70-6B49-2041-A5E1-3A534BD2F87D}" type="slidenum">
              <a:rPr lang="es-EC" smtClean="0"/>
              <a:t>‹Nº›</a:t>
            </a:fld>
            <a:endParaRPr lang="es-EC"/>
          </a:p>
        </p:txBody>
      </p:sp>
    </p:spTree>
    <p:extLst>
      <p:ext uri="{BB962C8B-B14F-4D97-AF65-F5344CB8AC3E}">
        <p14:creationId xmlns:p14="http://schemas.microsoft.com/office/powerpoint/2010/main" val="672568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9"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AA92485-1B1A-7248-AF77-961FAAFDC1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8D83171-61CB-8B4C-9334-C0EBE0A0C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81CAF3-7BBE-0F4F-A995-E07D2497D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09197-C62B-E041-B7A6-078879F8728D}" type="datetimeFigureOut">
              <a:rPr lang="es-EC" smtClean="0"/>
              <a:t>29/5/2023</a:t>
            </a:fld>
            <a:endParaRPr lang="es-EC"/>
          </a:p>
        </p:txBody>
      </p:sp>
      <p:sp>
        <p:nvSpPr>
          <p:cNvPr id="5" name="Footer Placeholder 4">
            <a:extLst>
              <a:ext uri="{FF2B5EF4-FFF2-40B4-BE49-F238E27FC236}">
                <a16:creationId xmlns:a16="http://schemas.microsoft.com/office/drawing/2014/main" xmlns="" id="{5B100A27-DABE-FC40-A8A5-FF60E59A5B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a:extLst>
              <a:ext uri="{FF2B5EF4-FFF2-40B4-BE49-F238E27FC236}">
                <a16:creationId xmlns:a16="http://schemas.microsoft.com/office/drawing/2014/main" xmlns="" id="{5912D8CE-25A0-C34C-B9B8-272BD2E4A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9FF70-6B49-2041-A5E1-3A534BD2F87D}" type="slidenum">
              <a:rPr lang="es-EC" smtClean="0"/>
              <a:t>‹Nº›</a:t>
            </a:fld>
            <a:endParaRPr lang="es-EC"/>
          </a:p>
        </p:txBody>
      </p:sp>
    </p:spTree>
    <p:extLst>
      <p:ext uri="{BB962C8B-B14F-4D97-AF65-F5344CB8AC3E}">
        <p14:creationId xmlns:p14="http://schemas.microsoft.com/office/powerpoint/2010/main" val="27075662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700" r:id="rId15"/>
    <p:sldLayoutId id="2147483705" r:id="rId16"/>
    <p:sldLayoutId id="2147483706" r:id="rId17"/>
    <p:sldLayoutId id="2147483707" r:id="rId18"/>
    <p:sldLayoutId id="2147483709" r:id="rId19"/>
    <p:sldLayoutId id="2147483710" r:id="rId20"/>
    <p:sldLayoutId id="2147483711" r:id="rId21"/>
    <p:sldLayoutId id="2147483712" r:id="rId22"/>
    <p:sldLayoutId id="2147483713" r:id="rId23"/>
    <p:sldLayoutId id="2147483714" r:id="rId24"/>
    <p:sldLayoutId id="214748371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24.jfif"/></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28.xml"/><Relationship Id="rId5" Type="http://schemas.openxmlformats.org/officeDocument/2006/relationships/image" Target="../media/image13.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32.png"/><Relationship Id="rId11" Type="http://schemas.openxmlformats.org/officeDocument/2006/relationships/image" Target="../media/image21.png"/><Relationship Id="rId5" Type="http://schemas.openxmlformats.org/officeDocument/2006/relationships/image" Target="../media/image31.png"/><Relationship Id="rId10" Type="http://schemas.openxmlformats.org/officeDocument/2006/relationships/image" Target="../media/image35.jpeg"/><Relationship Id="rId4" Type="http://schemas.openxmlformats.org/officeDocument/2006/relationships/image" Target="../media/image30.emf"/><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emf"/><Relationship Id="rId10" Type="http://schemas.openxmlformats.org/officeDocument/2006/relationships/image" Target="../media/image42.jpeg"/><Relationship Id="rId4" Type="http://schemas.openxmlformats.org/officeDocument/2006/relationships/image" Target="../media/image37.emf"/><Relationship Id="rId9" Type="http://schemas.openxmlformats.org/officeDocument/2006/relationships/image" Target="../media/image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6.jpe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7.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notesSlide" Target="../notesSlides/notesSlide9.xml"/><Relationship Id="rId7" Type="http://schemas.openxmlformats.org/officeDocument/2006/relationships/image" Target="../media/image52.png"/><Relationship Id="rId2" Type="http://schemas.openxmlformats.org/officeDocument/2006/relationships/slideLayout" Target="../slideLayouts/slideLayout28.xml"/><Relationship Id="rId1" Type="http://schemas.openxmlformats.org/officeDocument/2006/relationships/themeOverride" Target="../theme/themeOverride3.xml"/><Relationship Id="rId6" Type="http://schemas.openxmlformats.org/officeDocument/2006/relationships/image" Target="../media/image51.jpeg"/><Relationship Id="rId5" Type="http://schemas.openxmlformats.org/officeDocument/2006/relationships/image" Target="../media/image50.jpg"/><Relationship Id="rId10" Type="http://schemas.openxmlformats.org/officeDocument/2006/relationships/image" Target="../media/image13.png"/><Relationship Id="rId4" Type="http://schemas.openxmlformats.org/officeDocument/2006/relationships/image" Target="../media/image49.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7.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png"/><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chart" Target="../charts/chart9.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hart" Target="../charts/chart10.xml"/><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7.pn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slideLayout" Target="../slideLayouts/slideLayout28.xml"/><Relationship Id="rId1" Type="http://schemas.openxmlformats.org/officeDocument/2006/relationships/themeOverride" Target="../theme/themeOverride4.xml"/><Relationship Id="rId6" Type="http://schemas.openxmlformats.org/officeDocument/2006/relationships/image" Target="../media/image7.png"/><Relationship Id="rId5" Type="http://schemas.openxmlformats.org/officeDocument/2006/relationships/image" Target="../media/image66.jpg"/><Relationship Id="rId4" Type="http://schemas.openxmlformats.org/officeDocument/2006/relationships/image" Target="../media/image65.jp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13.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jpeg"/><Relationship Id="rId1" Type="http://schemas.openxmlformats.org/officeDocument/2006/relationships/slideLayout" Target="../slideLayouts/slideLayout28.xml"/><Relationship Id="rId5" Type="http://schemas.openxmlformats.org/officeDocument/2006/relationships/image" Target="../media/image13.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71.png"/><Relationship Id="rId5" Type="http://schemas.openxmlformats.org/officeDocument/2006/relationships/image" Target="../media/image76.pn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76.pn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hart" Target="../charts/chart11.xml"/><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8.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71.png"/><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chart" Target="../charts/chart17.xml"/><Relationship Id="rId4" Type="http://schemas.openxmlformats.org/officeDocument/2006/relationships/chart" Target="../charts/chart16.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chart" Target="../charts/chart18.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emf"/><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chart" Target="../charts/char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90;p13">
            <a:extLst>
              <a:ext uri="{FF2B5EF4-FFF2-40B4-BE49-F238E27FC236}">
                <a16:creationId xmlns:a16="http://schemas.microsoft.com/office/drawing/2014/main" xmlns="" id="{760B8192-5B48-4C22-E5F9-209E294AB056}"/>
              </a:ext>
            </a:extLst>
          </p:cNvPr>
          <p:cNvSpPr txBox="1"/>
          <p:nvPr/>
        </p:nvSpPr>
        <p:spPr>
          <a:xfrm>
            <a:off x="362652" y="399279"/>
            <a:ext cx="573334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sz="1800" b="1" i="0" u="none" strike="noStrike" cap="none" dirty="0">
                <a:solidFill>
                  <a:schemeClr val="lt1"/>
                </a:solidFill>
                <a:latin typeface="Calibri"/>
                <a:ea typeface="Calibri"/>
                <a:cs typeface="Calibri"/>
                <a:sym typeface="Calibri"/>
              </a:rPr>
              <a:t>EMPRESA ELÉCTRICA QUITO</a:t>
            </a:r>
            <a:endParaRPr sz="1400" b="1" i="0" u="none" strike="noStrike" cap="none" dirty="0">
              <a:solidFill>
                <a:schemeClr val="lt1"/>
              </a:solidFill>
              <a:latin typeface="Arial"/>
              <a:ea typeface="Arial"/>
              <a:cs typeface="Arial"/>
              <a:sym typeface="Arial"/>
            </a:endParaRPr>
          </a:p>
        </p:txBody>
      </p:sp>
      <p:pic>
        <p:nvPicPr>
          <p:cNvPr id="6" name="Google Shape;91;p13">
            <a:extLst>
              <a:ext uri="{FF2B5EF4-FFF2-40B4-BE49-F238E27FC236}">
                <a16:creationId xmlns:a16="http://schemas.microsoft.com/office/drawing/2014/main" xmlns="" id="{D76732D2-73EA-B4BA-DBAB-AC7C20300369}"/>
              </a:ext>
            </a:extLst>
          </p:cNvPr>
          <p:cNvPicPr preferRelativeResize="0"/>
          <p:nvPr/>
        </p:nvPicPr>
        <p:blipFill rotWithShape="1">
          <a:blip r:embed="rId5">
            <a:alphaModFix/>
          </a:blip>
          <a:srcRect/>
          <a:stretch/>
        </p:blipFill>
        <p:spPr>
          <a:xfrm>
            <a:off x="8726540" y="5716853"/>
            <a:ext cx="3040587" cy="809456"/>
          </a:xfrm>
          <a:prstGeom prst="rect">
            <a:avLst/>
          </a:prstGeom>
          <a:noFill/>
          <a:ln>
            <a:noFill/>
          </a:ln>
        </p:spPr>
      </p:pic>
      <p:pic>
        <p:nvPicPr>
          <p:cNvPr id="13" name="Imagen 12">
            <a:extLst>
              <a:ext uri="{FF2B5EF4-FFF2-40B4-BE49-F238E27FC236}">
                <a16:creationId xmlns:a16="http://schemas.microsoft.com/office/drawing/2014/main" xmlns="" id="{298861C8-68BF-5482-79E7-BA484CDADBE5}"/>
              </a:ext>
            </a:extLst>
          </p:cNvPr>
          <p:cNvPicPr>
            <a:picLocks noChangeAspect="1"/>
          </p:cNvPicPr>
          <p:nvPr/>
        </p:nvPicPr>
        <p:blipFill rotWithShape="1">
          <a:blip r:embed="rId6">
            <a:extLst>
              <a:ext uri="{28A0092B-C50C-407E-A947-70E740481C1C}">
                <a14:useLocalDpi xmlns:a14="http://schemas.microsoft.com/office/drawing/2010/main" val="0"/>
              </a:ext>
            </a:extLst>
          </a:blip>
          <a:srcRect l="6040" t="21278" r="4147" b="26772"/>
          <a:stretch/>
        </p:blipFill>
        <p:spPr>
          <a:xfrm>
            <a:off x="1725377" y="1681018"/>
            <a:ext cx="7001163" cy="3214255"/>
          </a:xfrm>
          <a:prstGeom prst="rect">
            <a:avLst/>
          </a:prstGeom>
        </p:spPr>
      </p:pic>
    </p:spTree>
    <p:extLst>
      <p:ext uri="{BB962C8B-B14F-4D97-AF65-F5344CB8AC3E}">
        <p14:creationId xmlns:p14="http://schemas.microsoft.com/office/powerpoint/2010/main" val="202090979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xmlns="" id="{CD2A5D56-4010-6D0F-F62B-6F6E52DD892C}"/>
              </a:ext>
            </a:extLst>
          </p:cNvPr>
          <p:cNvSpPr txBox="1"/>
          <p:nvPr/>
        </p:nvSpPr>
        <p:spPr>
          <a:xfrm>
            <a:off x="6769821" y="793277"/>
            <a:ext cx="1607690" cy="261610"/>
          </a:xfrm>
          <a:prstGeom prst="rect">
            <a:avLst/>
          </a:prstGeom>
          <a:noFill/>
        </p:spPr>
        <p:txBody>
          <a:bodyPr wrap="square">
            <a:spAutoFit/>
          </a:bodyPr>
          <a:lstStyle>
            <a:defPPr>
              <a:defRPr lang="es-EC"/>
            </a:defPPr>
            <a:lvl1pPr algn="ctr">
              <a:defRPr kumimoji="0" sz="110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pPr algn="r"/>
            <a:r>
              <a:rPr lang="es-EC" dirty="0">
                <a:latin typeface="Arial" panose="020B0604020202020204" pitchFamily="34" charset="0"/>
                <a:cs typeface="Arial" panose="020B0604020202020204" pitchFamily="34" charset="0"/>
              </a:rPr>
              <a:t>AGENCIA MÓVIL</a:t>
            </a:r>
          </a:p>
        </p:txBody>
      </p:sp>
      <p:pic>
        <p:nvPicPr>
          <p:cNvPr id="2" name="Imagen 1">
            <a:extLst>
              <a:ext uri="{FF2B5EF4-FFF2-40B4-BE49-F238E27FC236}">
                <a16:creationId xmlns:a16="http://schemas.microsoft.com/office/drawing/2014/main" xmlns="" id="{5BA2822B-45B4-42EF-0343-14409CB8D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5597" y="1982817"/>
            <a:ext cx="4561967" cy="4169635"/>
          </a:xfrm>
          <a:prstGeom prst="rect">
            <a:avLst/>
          </a:prstGeom>
        </p:spPr>
      </p:pic>
      <p:pic>
        <p:nvPicPr>
          <p:cNvPr id="3" name="Imagen 2">
            <a:extLst>
              <a:ext uri="{FF2B5EF4-FFF2-40B4-BE49-F238E27FC236}">
                <a16:creationId xmlns:a16="http://schemas.microsoft.com/office/drawing/2014/main" xmlns="" id="{B62B4E21-B0B8-8BDA-0EC0-999F80A23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796" y="854347"/>
            <a:ext cx="4943994" cy="5326145"/>
          </a:xfrm>
          <a:prstGeom prst="rect">
            <a:avLst/>
          </a:prstGeom>
        </p:spPr>
      </p:pic>
      <p:sp>
        <p:nvSpPr>
          <p:cNvPr id="6" name="CuadroTexto 5">
            <a:extLst>
              <a:ext uri="{FF2B5EF4-FFF2-40B4-BE49-F238E27FC236}">
                <a16:creationId xmlns:a16="http://schemas.microsoft.com/office/drawing/2014/main" xmlns="" id="{2D0D4608-C810-CE7A-BB74-9E7C369E8064}"/>
              </a:ext>
            </a:extLst>
          </p:cNvPr>
          <p:cNvSpPr txBox="1"/>
          <p:nvPr/>
        </p:nvSpPr>
        <p:spPr>
          <a:xfrm>
            <a:off x="6902852" y="854347"/>
            <a:ext cx="6096000" cy="369332"/>
          </a:xfrm>
          <a:prstGeom prst="rect">
            <a:avLst/>
          </a:prstGeom>
          <a:noFill/>
        </p:spPr>
        <p:txBody>
          <a:bodyPr wrap="square">
            <a:spAutoFit/>
          </a:bodyPr>
          <a:lstStyle/>
          <a:p>
            <a:r>
              <a:rPr lang="es-EC" sz="1800" i="0" u="none" strike="noStrike" dirty="0">
                <a:solidFill>
                  <a:srgbClr val="222A35"/>
                </a:solidFill>
                <a:effectLst/>
                <a:latin typeface="Arial" panose="020B0604020202020204" pitchFamily="34" charset="0"/>
              </a:rPr>
              <a:t>Resultados de operaciones realizadas</a:t>
            </a:r>
            <a:endParaRPr lang="es-EC" dirty="0"/>
          </a:p>
        </p:txBody>
      </p:sp>
      <p:pic>
        <p:nvPicPr>
          <p:cNvPr id="7" name="Imagen 6">
            <a:extLst>
              <a:ext uri="{FF2B5EF4-FFF2-40B4-BE49-F238E27FC236}">
                <a16:creationId xmlns:a16="http://schemas.microsoft.com/office/drawing/2014/main" xmlns="" id="{CB32D36C-1FDF-1124-86F5-7482B0893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271" y="484828"/>
            <a:ext cx="509481" cy="509481"/>
          </a:xfrm>
          <a:prstGeom prst="rect">
            <a:avLst/>
          </a:prstGeom>
        </p:spPr>
      </p:pic>
      <p:sp>
        <p:nvSpPr>
          <p:cNvPr id="8" name="CuadroTexto 7">
            <a:extLst>
              <a:ext uri="{FF2B5EF4-FFF2-40B4-BE49-F238E27FC236}">
                <a16:creationId xmlns:a16="http://schemas.microsoft.com/office/drawing/2014/main" xmlns="" id="{F2E9A189-5F27-8864-4043-1051175232C9}"/>
              </a:ext>
            </a:extLst>
          </p:cNvPr>
          <p:cNvSpPr txBox="1"/>
          <p:nvPr/>
        </p:nvSpPr>
        <p:spPr>
          <a:xfrm>
            <a:off x="6902852" y="436885"/>
            <a:ext cx="4804451" cy="584775"/>
          </a:xfrm>
          <a:prstGeom prst="rect">
            <a:avLst/>
          </a:prstGeom>
          <a:noFill/>
        </p:spPr>
        <p:txBody>
          <a:bodyPr wrap="square">
            <a:spAutoFit/>
          </a:bodyPr>
          <a:lstStyle/>
          <a:p>
            <a:r>
              <a:rPr lang="es-EC" sz="3200" b="1" dirty="0">
                <a:solidFill>
                  <a:srgbClr val="000000"/>
                </a:solidFill>
                <a:latin typeface="Arial"/>
                <a:cs typeface="Arial"/>
              </a:rPr>
              <a:t>ATENCIÓN AL CLIENTE</a:t>
            </a:r>
          </a:p>
        </p:txBody>
      </p:sp>
    </p:spTree>
    <p:extLst>
      <p:ext uri="{BB962C8B-B14F-4D97-AF65-F5344CB8AC3E}">
        <p14:creationId xmlns:p14="http://schemas.microsoft.com/office/powerpoint/2010/main" val="2474075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Marcador de posición de imagen 10">
            <a:extLst>
              <a:ext uri="{FF2B5EF4-FFF2-40B4-BE49-F238E27FC236}">
                <a16:creationId xmlns:a16="http://schemas.microsoft.com/office/drawing/2014/main" xmlns="" id="{67BF51E8-3D59-E205-7A75-F24F14B5C55A}"/>
              </a:ext>
            </a:extLst>
          </p:cNvPr>
          <p:cNvPicPr>
            <a:picLocks noChangeAspect="1"/>
          </p:cNvPicPr>
          <p:nvPr/>
        </p:nvPicPr>
        <p:blipFill rotWithShape="1">
          <a:blip r:embed="rId2">
            <a:extLst>
              <a:ext uri="{28A0092B-C50C-407E-A947-70E740481C1C}">
                <a14:useLocalDpi xmlns:a14="http://schemas.microsoft.com/office/drawing/2010/main" val="0"/>
              </a:ext>
            </a:extLst>
          </a:blip>
          <a:srcRect l="14769" t="2052" r="3519" b="30771"/>
          <a:stretch/>
        </p:blipFill>
        <p:spPr bwMode="auto">
          <a:xfrm>
            <a:off x="406399" y="1664133"/>
            <a:ext cx="3142641" cy="2137153"/>
          </a:xfrm>
          <a:prstGeom prst="roundRect">
            <a:avLst>
              <a:gd name="adj" fmla="val 0"/>
            </a:avLst>
          </a:prstGeom>
          <a:solidFill>
            <a:srgbClr val="FFFFFF">
              <a:shade val="85000"/>
            </a:srgbClr>
          </a:solidFill>
          <a:ln>
            <a:noFill/>
          </a:ln>
          <a:effectLst/>
        </p:spPr>
      </p:pic>
      <p:pic>
        <p:nvPicPr>
          <p:cNvPr id="17" name="Imagen 16">
            <a:extLst>
              <a:ext uri="{FF2B5EF4-FFF2-40B4-BE49-F238E27FC236}">
                <a16:creationId xmlns:a16="http://schemas.microsoft.com/office/drawing/2014/main" xmlns="" id="{B86B5632-3801-45E5-9534-BA05E9C5B5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85" r="4064"/>
          <a:stretch/>
        </p:blipFill>
        <p:spPr>
          <a:xfrm>
            <a:off x="406398" y="4038918"/>
            <a:ext cx="3153269" cy="2424079"/>
          </a:xfrm>
          <a:prstGeom prst="roundRect">
            <a:avLst>
              <a:gd name="adj" fmla="val 0"/>
            </a:avLst>
          </a:prstGeom>
          <a:solidFill>
            <a:srgbClr val="FFFFFF">
              <a:shade val="85000"/>
            </a:srgbClr>
          </a:solidFill>
          <a:ln>
            <a:noFill/>
          </a:ln>
          <a:effectLst/>
        </p:spPr>
      </p:pic>
      <p:graphicFrame>
        <p:nvGraphicFramePr>
          <p:cNvPr id="18" name="Gráfico 17">
            <a:extLst>
              <a:ext uri="{FF2B5EF4-FFF2-40B4-BE49-F238E27FC236}">
                <a16:creationId xmlns:a16="http://schemas.microsoft.com/office/drawing/2014/main" xmlns="" id="{90F1E9AF-4514-D380-B61A-EBD20BC14760}"/>
              </a:ext>
            </a:extLst>
          </p:cNvPr>
          <p:cNvGraphicFramePr>
            <a:graphicFrameLocks/>
          </p:cNvGraphicFramePr>
          <p:nvPr>
            <p:extLst>
              <p:ext uri="{D42A27DB-BD31-4B8C-83A1-F6EECF244321}">
                <p14:modId xmlns:p14="http://schemas.microsoft.com/office/powerpoint/2010/main" val="2982654290"/>
              </p:ext>
            </p:extLst>
          </p:nvPr>
        </p:nvGraphicFramePr>
        <p:xfrm>
          <a:off x="7254431" y="3866446"/>
          <a:ext cx="4558157" cy="2762315"/>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3">
            <a:extLst>
              <a:ext uri="{FF2B5EF4-FFF2-40B4-BE49-F238E27FC236}">
                <a16:creationId xmlns:a16="http://schemas.microsoft.com/office/drawing/2014/main" xmlns="" id="{E5852766-B610-3566-0614-277EE1D4EBAC}"/>
              </a:ext>
            </a:extLst>
          </p:cNvPr>
          <p:cNvSpPr txBox="1"/>
          <p:nvPr/>
        </p:nvSpPr>
        <p:spPr>
          <a:xfrm>
            <a:off x="7782741" y="3077840"/>
            <a:ext cx="3618721" cy="369332"/>
          </a:xfrm>
          <a:prstGeom prst="rect">
            <a:avLst/>
          </a:prstGeom>
          <a:noFill/>
        </p:spPr>
        <p:txBody>
          <a:bodyPr wrap="square">
            <a:spAutoFit/>
          </a:bodyPr>
          <a:lstStyle/>
          <a:p>
            <a:pPr marL="180000" indent="-180000" defTabSz="1169988">
              <a:spcBef>
                <a:spcPct val="0"/>
              </a:spcBef>
              <a:buFont typeface="Arial" panose="020B0604020202020204" pitchFamily="34" charset="0"/>
              <a:buChar char="•"/>
              <a:tabLst>
                <a:tab pos="989013" algn="r"/>
              </a:tabLst>
              <a:defRPr/>
            </a:pPr>
            <a:r>
              <a:rPr lang="es-EC" b="1" dirty="0">
                <a:solidFill>
                  <a:schemeClr val="accent4">
                    <a:lumMod val="75000"/>
                  </a:schemeClr>
                </a:solidFill>
                <a:latin typeface="Arial" panose="020B0604020202020204" pitchFamily="34" charset="0"/>
              </a:rPr>
              <a:t>196</a:t>
            </a:r>
            <a:r>
              <a:rPr lang="es-EC" sz="1800" b="1" dirty="0">
                <a:solidFill>
                  <a:schemeClr val="accent4">
                    <a:lumMod val="75000"/>
                  </a:schemeClr>
                </a:solidFill>
                <a:latin typeface="Arial" panose="020B0604020202020204" pitchFamily="34" charset="0"/>
              </a:rPr>
              <a:t> </a:t>
            </a:r>
            <a:r>
              <a:rPr lang="es-EC" sz="1800" dirty="0">
                <a:solidFill>
                  <a:schemeClr val="tx1">
                    <a:lumMod val="50000"/>
                  </a:schemeClr>
                </a:solidFill>
                <a:latin typeface="Arial" panose="020B0604020202020204" pitchFamily="34" charset="0"/>
              </a:rPr>
              <a:t>solicitudes</a:t>
            </a:r>
            <a:r>
              <a:rPr lang="es-EC" sz="1800" b="1" dirty="0">
                <a:solidFill>
                  <a:schemeClr val="tx1">
                    <a:lumMod val="50000"/>
                  </a:schemeClr>
                </a:solidFill>
                <a:latin typeface="Arial" panose="020B0604020202020204" pitchFamily="34" charset="0"/>
              </a:rPr>
              <a:t> </a:t>
            </a:r>
            <a:r>
              <a:rPr lang="es-EC" sz="1800" dirty="0">
                <a:solidFill>
                  <a:schemeClr val="tx1">
                    <a:lumMod val="50000"/>
                  </a:schemeClr>
                </a:solidFill>
                <a:latin typeface="Arial" panose="020B0604020202020204" pitchFamily="34" charset="0"/>
              </a:rPr>
              <a:t>atendidas 2022</a:t>
            </a:r>
          </a:p>
        </p:txBody>
      </p:sp>
      <p:sp>
        <p:nvSpPr>
          <p:cNvPr id="7" name="CuadroTexto 6">
            <a:extLst>
              <a:ext uri="{FF2B5EF4-FFF2-40B4-BE49-F238E27FC236}">
                <a16:creationId xmlns:a16="http://schemas.microsoft.com/office/drawing/2014/main" xmlns="" id="{5A0D2155-BAF9-550F-1A0B-EBF3EE41818C}"/>
              </a:ext>
            </a:extLst>
          </p:cNvPr>
          <p:cNvSpPr txBox="1"/>
          <p:nvPr/>
        </p:nvSpPr>
        <p:spPr>
          <a:xfrm>
            <a:off x="3832719" y="4690690"/>
            <a:ext cx="3816421" cy="1384995"/>
          </a:xfrm>
          <a:prstGeom prst="rect">
            <a:avLst/>
          </a:prstGeom>
          <a:noFill/>
          <a:ln>
            <a:noFill/>
          </a:ln>
        </p:spPr>
        <p:txBody>
          <a:bodyPr wrap="square" lIns="0" tIns="0" rIns="0" bIns="0">
            <a:spAutoFit/>
          </a:bodyPr>
          <a:lstStyle>
            <a:defPPr>
              <a:defRPr lang="es-EC"/>
            </a:defPPr>
            <a:lvl1pPr algn="ctr">
              <a:lnSpc>
                <a:spcPct val="100000"/>
              </a:lnSpc>
              <a:spcBef>
                <a:spcPct val="0"/>
              </a:spcBef>
              <a:buFont typeface="Arial" panose="020B0604020202020204" pitchFamily="34" charset="0"/>
              <a:buNone/>
              <a:defRPr sz="1600" b="1">
                <a:solidFill>
                  <a:schemeClr val="accent4"/>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l"/>
            <a:r>
              <a:rPr lang="es-EC" sz="1800" dirty="0">
                <a:solidFill>
                  <a:schemeClr val="accent4">
                    <a:lumMod val="75000"/>
                  </a:schemeClr>
                </a:solidFill>
              </a:rPr>
              <a:t>MAYORES CLIENTES</a:t>
            </a:r>
          </a:p>
          <a:p>
            <a:pPr marL="180000" indent="-180000" algn="l">
              <a:buFont typeface="Arial" panose="020B0604020202020204" pitchFamily="34" charset="0"/>
              <a:buChar char="•"/>
            </a:pPr>
            <a:r>
              <a:rPr lang="es-EC" sz="1200" b="0" dirty="0">
                <a:solidFill>
                  <a:schemeClr val="tx1">
                    <a:lumMod val="50000"/>
                  </a:schemeClr>
                </a:solidFill>
              </a:rPr>
              <a:t>DELCAMPO S.A.S.</a:t>
            </a:r>
          </a:p>
          <a:p>
            <a:pPr marL="180000" indent="-180000" algn="l">
              <a:buFont typeface="Arial" panose="020B0604020202020204" pitchFamily="34" charset="0"/>
              <a:buChar char="•"/>
            </a:pPr>
            <a:r>
              <a:rPr lang="es-EC" sz="1200" b="0" dirty="0">
                <a:solidFill>
                  <a:schemeClr val="tx1">
                    <a:lumMod val="50000"/>
                  </a:schemeClr>
                </a:solidFill>
              </a:rPr>
              <a:t>CHOVA DEL ECUADOR S.A.</a:t>
            </a:r>
          </a:p>
          <a:p>
            <a:pPr marL="180000" indent="-180000" algn="l">
              <a:buFont typeface="Arial" panose="020B0604020202020204" pitchFamily="34" charset="0"/>
              <a:buChar char="•"/>
            </a:pPr>
            <a:r>
              <a:rPr lang="en-US" sz="1200" b="0" dirty="0">
                <a:solidFill>
                  <a:schemeClr val="tx1">
                    <a:lumMod val="50000"/>
                  </a:schemeClr>
                </a:solidFill>
              </a:rPr>
              <a:t>JAMES BROWN PHARMA C.A.</a:t>
            </a:r>
            <a:endParaRPr lang="es-EC" sz="1200" b="0" dirty="0">
              <a:solidFill>
                <a:schemeClr val="tx1">
                  <a:lumMod val="50000"/>
                </a:schemeClr>
              </a:solidFill>
            </a:endParaRPr>
          </a:p>
          <a:p>
            <a:pPr marL="180000" indent="-180000" algn="l">
              <a:buFont typeface="Arial" panose="020B0604020202020204" pitchFamily="34" charset="0"/>
              <a:buChar char="•"/>
            </a:pPr>
            <a:r>
              <a:rPr lang="es-EC" sz="1200" b="0" dirty="0">
                <a:solidFill>
                  <a:schemeClr val="tx1">
                    <a:lumMod val="50000"/>
                  </a:schemeClr>
                </a:solidFill>
              </a:rPr>
              <a:t>TIENDAS INDUSTRIALES ASOCIADAS TIA S.A.</a:t>
            </a:r>
          </a:p>
          <a:p>
            <a:pPr marL="180000" indent="-180000" algn="l">
              <a:buFont typeface="Arial" panose="020B0604020202020204" pitchFamily="34" charset="0"/>
              <a:buChar char="•"/>
            </a:pPr>
            <a:r>
              <a:rPr lang="es-EC" sz="1200" b="0" dirty="0">
                <a:solidFill>
                  <a:schemeClr val="tx1">
                    <a:lumMod val="50000"/>
                  </a:schemeClr>
                </a:solidFill>
              </a:rPr>
              <a:t>INMOBILIARIA MOTKE S.A.</a:t>
            </a:r>
          </a:p>
          <a:p>
            <a:pPr marL="180000" indent="-180000" algn="l">
              <a:buFont typeface="Arial" panose="020B0604020202020204" pitchFamily="34" charset="0"/>
              <a:buChar char="•"/>
            </a:pPr>
            <a:r>
              <a:rPr lang="en-US" sz="1200" b="0" dirty="0">
                <a:solidFill>
                  <a:schemeClr val="tx1">
                    <a:lumMod val="50000"/>
                  </a:schemeClr>
                </a:solidFill>
              </a:rPr>
              <a:t>INT FOOD SERVICES CORP. S.A. (KFC)</a:t>
            </a:r>
            <a:endParaRPr lang="es-EC" sz="1200" b="0" dirty="0">
              <a:solidFill>
                <a:schemeClr val="tx1">
                  <a:lumMod val="50000"/>
                </a:schemeClr>
              </a:solidFill>
            </a:endParaRPr>
          </a:p>
        </p:txBody>
      </p:sp>
      <p:sp>
        <p:nvSpPr>
          <p:cNvPr id="8" name="CuadroTexto 7">
            <a:extLst>
              <a:ext uri="{FF2B5EF4-FFF2-40B4-BE49-F238E27FC236}">
                <a16:creationId xmlns:a16="http://schemas.microsoft.com/office/drawing/2014/main" xmlns="" id="{46D901BA-EA80-7D82-409C-C795E0150982}"/>
              </a:ext>
            </a:extLst>
          </p:cNvPr>
          <p:cNvSpPr txBox="1"/>
          <p:nvPr/>
        </p:nvSpPr>
        <p:spPr>
          <a:xfrm>
            <a:off x="3872251" y="2110569"/>
            <a:ext cx="1127232" cy="769441"/>
          </a:xfrm>
          <a:prstGeom prst="rect">
            <a:avLst/>
          </a:prstGeom>
          <a:noFill/>
        </p:spPr>
        <p:txBody>
          <a:bodyPr wrap="none" rtlCol="0">
            <a:spAutoFit/>
          </a:bodyPr>
          <a:lstStyle/>
          <a:p>
            <a:r>
              <a:rPr lang="es-EC" sz="4400" b="1" dirty="0">
                <a:solidFill>
                  <a:schemeClr val="accent4">
                    <a:lumMod val="75000"/>
                  </a:schemeClr>
                </a:solidFill>
                <a:latin typeface="Arial" panose="020B0604020202020204" pitchFamily="34" charset="0"/>
                <a:cs typeface="Arial" panose="020B0604020202020204" pitchFamily="34" charset="0"/>
              </a:rPr>
              <a:t>357</a:t>
            </a:r>
            <a:endParaRPr lang="es-EC" sz="4000" dirty="0"/>
          </a:p>
        </p:txBody>
      </p:sp>
      <p:sp>
        <p:nvSpPr>
          <p:cNvPr id="10" name="CuadroTexto 9">
            <a:extLst>
              <a:ext uri="{FF2B5EF4-FFF2-40B4-BE49-F238E27FC236}">
                <a16:creationId xmlns:a16="http://schemas.microsoft.com/office/drawing/2014/main" xmlns="" id="{F752791D-E34D-8B39-92D3-860DC83F1066}"/>
              </a:ext>
            </a:extLst>
          </p:cNvPr>
          <p:cNvSpPr txBox="1"/>
          <p:nvPr/>
        </p:nvSpPr>
        <p:spPr>
          <a:xfrm>
            <a:off x="4924832" y="2202903"/>
            <a:ext cx="2177199" cy="553998"/>
          </a:xfrm>
          <a:prstGeom prst="rect">
            <a:avLst/>
          </a:prstGeom>
          <a:noFill/>
        </p:spPr>
        <p:txBody>
          <a:bodyPr wrap="none" rtlCol="0">
            <a:spAutoFit/>
          </a:bodyPr>
          <a:lstStyle/>
          <a:p>
            <a:r>
              <a:rPr lang="es-EC" sz="1600" dirty="0">
                <a:solidFill>
                  <a:schemeClr val="tx1">
                    <a:lumMod val="50000"/>
                  </a:schemeClr>
                </a:solidFill>
                <a:latin typeface="Arial" panose="020B0604020202020204" pitchFamily="34" charset="0"/>
                <a:cs typeface="Arial" panose="020B0604020202020204" pitchFamily="34" charset="0"/>
              </a:rPr>
              <a:t>Solicitudes atendidas </a:t>
            </a:r>
          </a:p>
          <a:p>
            <a:r>
              <a:rPr lang="es-EC" sz="1400" dirty="0">
                <a:solidFill>
                  <a:schemeClr val="tx1">
                    <a:lumMod val="50000"/>
                  </a:schemeClr>
                </a:solidFill>
                <a:latin typeface="Arial" panose="020B0604020202020204" pitchFamily="34" charset="0"/>
                <a:cs typeface="Arial" panose="020B0604020202020204" pitchFamily="34" charset="0"/>
              </a:rPr>
              <a:t>(2019-2022)</a:t>
            </a:r>
            <a:endParaRPr lang="es-EC" dirty="0">
              <a:solidFill>
                <a:schemeClr val="tx1">
                  <a:lumMod val="50000"/>
                </a:schemeClr>
              </a:solidFill>
            </a:endParaRPr>
          </a:p>
        </p:txBody>
      </p:sp>
      <p:sp>
        <p:nvSpPr>
          <p:cNvPr id="13" name="CuadroTexto 12">
            <a:extLst>
              <a:ext uri="{FF2B5EF4-FFF2-40B4-BE49-F238E27FC236}">
                <a16:creationId xmlns:a16="http://schemas.microsoft.com/office/drawing/2014/main" xmlns="" id="{4C3DCA3A-9511-33B0-4D7A-A3425417773C}"/>
              </a:ext>
            </a:extLst>
          </p:cNvPr>
          <p:cNvSpPr txBox="1"/>
          <p:nvPr/>
        </p:nvSpPr>
        <p:spPr>
          <a:xfrm>
            <a:off x="3924093" y="2823671"/>
            <a:ext cx="970137" cy="769441"/>
          </a:xfrm>
          <a:prstGeom prst="rect">
            <a:avLst/>
          </a:prstGeom>
          <a:noFill/>
        </p:spPr>
        <p:txBody>
          <a:bodyPr wrap="none" rtlCol="0">
            <a:spAutoFit/>
          </a:bodyPr>
          <a:lstStyle/>
          <a:p>
            <a:r>
              <a:rPr lang="es-EC" sz="4400" b="1" dirty="0">
                <a:solidFill>
                  <a:schemeClr val="accent4">
                    <a:lumMod val="75000"/>
                  </a:schemeClr>
                </a:solidFill>
                <a:latin typeface="Arial" panose="020B0604020202020204" pitchFamily="34" charset="0"/>
                <a:cs typeface="Arial" panose="020B0604020202020204" pitchFamily="34" charset="0"/>
              </a:rPr>
              <a:t>3,3</a:t>
            </a:r>
            <a:endParaRPr lang="es-EC" sz="4000" dirty="0"/>
          </a:p>
        </p:txBody>
      </p:sp>
      <p:sp>
        <p:nvSpPr>
          <p:cNvPr id="14" name="CuadroTexto 13">
            <a:extLst>
              <a:ext uri="{FF2B5EF4-FFF2-40B4-BE49-F238E27FC236}">
                <a16:creationId xmlns:a16="http://schemas.microsoft.com/office/drawing/2014/main" xmlns="" id="{C3BE9B8C-8E12-680F-9087-BD194BD03694}"/>
              </a:ext>
            </a:extLst>
          </p:cNvPr>
          <p:cNvSpPr txBox="1"/>
          <p:nvPr/>
        </p:nvSpPr>
        <p:spPr>
          <a:xfrm>
            <a:off x="4786430" y="2923997"/>
            <a:ext cx="1717948" cy="553998"/>
          </a:xfrm>
          <a:prstGeom prst="rect">
            <a:avLst/>
          </a:prstGeom>
          <a:noFill/>
        </p:spPr>
        <p:txBody>
          <a:bodyPr wrap="square" rtlCol="0">
            <a:spAutoFit/>
          </a:bodyPr>
          <a:lstStyle/>
          <a:p>
            <a:r>
              <a:rPr lang="es-EC" sz="1600" dirty="0">
                <a:solidFill>
                  <a:schemeClr val="tx1">
                    <a:lumMod val="50000"/>
                  </a:schemeClr>
                </a:solidFill>
                <a:latin typeface="Arial" panose="020B0604020202020204" pitchFamily="34" charset="0"/>
                <a:cs typeface="Arial" panose="020B0604020202020204" pitchFamily="34" charset="0"/>
              </a:rPr>
              <a:t>MW</a:t>
            </a:r>
          </a:p>
          <a:p>
            <a:r>
              <a:rPr lang="es-EC" sz="1400" dirty="0">
                <a:solidFill>
                  <a:schemeClr val="tx1">
                    <a:lumMod val="50000"/>
                  </a:schemeClr>
                </a:solidFill>
                <a:latin typeface="Arial" panose="020B0604020202020204" pitchFamily="34" charset="0"/>
                <a:cs typeface="Arial" panose="020B0604020202020204" pitchFamily="34" charset="0"/>
              </a:rPr>
              <a:t>Demanda instalada</a:t>
            </a:r>
          </a:p>
        </p:txBody>
      </p:sp>
      <p:grpSp>
        <p:nvGrpSpPr>
          <p:cNvPr id="30" name="Grupo 29">
            <a:extLst>
              <a:ext uri="{FF2B5EF4-FFF2-40B4-BE49-F238E27FC236}">
                <a16:creationId xmlns:a16="http://schemas.microsoft.com/office/drawing/2014/main" xmlns="" id="{BB2D306C-C85E-EA27-89CC-BF52FDCECEBD}"/>
              </a:ext>
            </a:extLst>
          </p:cNvPr>
          <p:cNvGrpSpPr/>
          <p:nvPr/>
        </p:nvGrpSpPr>
        <p:grpSpPr>
          <a:xfrm>
            <a:off x="7522657" y="612358"/>
            <a:ext cx="4359277" cy="2379197"/>
            <a:chOff x="7527924" y="1362533"/>
            <a:chExt cx="4359277" cy="2379197"/>
          </a:xfrm>
        </p:grpSpPr>
        <p:grpSp>
          <p:nvGrpSpPr>
            <p:cNvPr id="16" name="Grupo 15">
              <a:extLst>
                <a:ext uri="{FF2B5EF4-FFF2-40B4-BE49-F238E27FC236}">
                  <a16:creationId xmlns:a16="http://schemas.microsoft.com/office/drawing/2014/main" xmlns="" id="{298B46E9-167E-E817-9366-E88020CCE489}"/>
                </a:ext>
              </a:extLst>
            </p:cNvPr>
            <p:cNvGrpSpPr/>
            <p:nvPr/>
          </p:nvGrpSpPr>
          <p:grpSpPr>
            <a:xfrm>
              <a:off x="7527924" y="1367870"/>
              <a:ext cx="4261206" cy="2152622"/>
              <a:chOff x="1089563" y="4220715"/>
              <a:chExt cx="4261206" cy="2152622"/>
            </a:xfrm>
          </p:grpSpPr>
          <p:graphicFrame>
            <p:nvGraphicFramePr>
              <p:cNvPr id="24" name="Gráfico 23">
                <a:extLst>
                  <a:ext uri="{FF2B5EF4-FFF2-40B4-BE49-F238E27FC236}">
                    <a16:creationId xmlns:a16="http://schemas.microsoft.com/office/drawing/2014/main" xmlns="" id="{021F7523-0D49-775C-7CD5-DA88132D010D}"/>
                  </a:ext>
                </a:extLst>
              </p:cNvPr>
              <p:cNvGraphicFramePr>
                <a:graphicFrameLocks/>
              </p:cNvGraphicFramePr>
              <p:nvPr>
                <p:extLst>
                  <p:ext uri="{D42A27DB-BD31-4B8C-83A1-F6EECF244321}">
                    <p14:modId xmlns:p14="http://schemas.microsoft.com/office/powerpoint/2010/main" val="1047943224"/>
                  </p:ext>
                </p:extLst>
              </p:nvPr>
            </p:nvGraphicFramePr>
            <p:xfrm>
              <a:off x="1089563" y="4220715"/>
              <a:ext cx="4261206" cy="2152622"/>
            </p:xfrm>
            <a:graphic>
              <a:graphicData uri="http://schemas.openxmlformats.org/drawingml/2006/chart">
                <c:chart xmlns:c="http://schemas.openxmlformats.org/drawingml/2006/chart" xmlns:r="http://schemas.openxmlformats.org/officeDocument/2006/relationships" r:id="rId5"/>
              </a:graphicData>
            </a:graphic>
          </p:graphicFrame>
          <p:cxnSp>
            <p:nvCxnSpPr>
              <p:cNvPr id="26" name="Conector recto de flecha 25">
                <a:extLst>
                  <a:ext uri="{FF2B5EF4-FFF2-40B4-BE49-F238E27FC236}">
                    <a16:creationId xmlns:a16="http://schemas.microsoft.com/office/drawing/2014/main" xmlns="" id="{72CDE64E-FD8B-A02B-6B34-58CBB61C4490}"/>
                  </a:ext>
                </a:extLst>
              </p:cNvPr>
              <p:cNvCxnSpPr>
                <a:cxnSpLocks/>
              </p:cNvCxnSpPr>
              <p:nvPr/>
            </p:nvCxnSpPr>
            <p:spPr>
              <a:xfrm flipV="1">
                <a:off x="1356617" y="4626451"/>
                <a:ext cx="2971235" cy="857419"/>
              </a:xfrm>
              <a:prstGeom prst="straightConnector1">
                <a:avLst/>
              </a:prstGeom>
              <a:ln w="38100">
                <a:solidFill>
                  <a:srgbClr val="1976D2"/>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1" name="CuadroTexto 20"/>
            <p:cNvSpPr txBox="1"/>
            <p:nvPr/>
          </p:nvSpPr>
          <p:spPr>
            <a:xfrm>
              <a:off x="7651182" y="1539918"/>
              <a:ext cx="4091220" cy="338554"/>
            </a:xfrm>
            <a:prstGeom prst="rect">
              <a:avLst/>
            </a:prstGeom>
            <a:noFill/>
          </p:spPr>
          <p:txBody>
            <a:bodyPr wrap="square" rtlCol="0">
              <a:spAutoFit/>
            </a:bodyPr>
            <a:lstStyle/>
            <a:p>
              <a:r>
                <a:rPr lang="es-ES" sz="1600" b="1" dirty="0">
                  <a:solidFill>
                    <a:schemeClr val="tx1">
                      <a:lumMod val="75000"/>
                    </a:schemeClr>
                  </a:solidFill>
                  <a:latin typeface="Arial" panose="020B0604020202020204" pitchFamily="34" charset="0"/>
                  <a:cs typeface="Arial" panose="020B0604020202020204" pitchFamily="34" charset="0"/>
                </a:rPr>
                <a:t># TRÁMITES</a:t>
              </a:r>
              <a:endParaRPr lang="es-EC" sz="1600" b="1" dirty="0">
                <a:solidFill>
                  <a:schemeClr val="tx1">
                    <a:lumMod val="75000"/>
                  </a:schemeClr>
                </a:solidFill>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xmlns="" id="{DFD9AEB6-5075-87E8-E4FD-C222786DA3C1}"/>
                </a:ext>
              </a:extLst>
            </p:cNvPr>
            <p:cNvSpPr/>
            <p:nvPr/>
          </p:nvSpPr>
          <p:spPr>
            <a:xfrm>
              <a:off x="7527924" y="1362533"/>
              <a:ext cx="4359277" cy="2379197"/>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 name="CuadroTexto 1">
            <a:extLst>
              <a:ext uri="{FF2B5EF4-FFF2-40B4-BE49-F238E27FC236}">
                <a16:creationId xmlns:a16="http://schemas.microsoft.com/office/drawing/2014/main" xmlns="" id="{3238A2ED-23ED-F917-387F-F3F883B84263}"/>
              </a:ext>
            </a:extLst>
          </p:cNvPr>
          <p:cNvSpPr txBox="1"/>
          <p:nvPr/>
        </p:nvSpPr>
        <p:spPr>
          <a:xfrm>
            <a:off x="7789711" y="3381807"/>
            <a:ext cx="3618721" cy="369332"/>
          </a:xfrm>
          <a:prstGeom prst="rect">
            <a:avLst/>
          </a:prstGeom>
          <a:noFill/>
        </p:spPr>
        <p:txBody>
          <a:bodyPr wrap="square">
            <a:spAutoFit/>
          </a:bodyPr>
          <a:lstStyle/>
          <a:p>
            <a:pPr marL="180000" indent="-180000" defTabSz="1169988">
              <a:spcBef>
                <a:spcPct val="0"/>
              </a:spcBef>
              <a:buFont typeface="Arial" panose="020B0604020202020204" pitchFamily="34" charset="0"/>
              <a:buChar char="•"/>
              <a:tabLst>
                <a:tab pos="989013" algn="r"/>
              </a:tabLst>
              <a:defRPr/>
            </a:pPr>
            <a:r>
              <a:rPr lang="es-EC" sz="1800" b="1" dirty="0">
                <a:solidFill>
                  <a:schemeClr val="accent4">
                    <a:lumMod val="75000"/>
                  </a:schemeClr>
                </a:solidFill>
                <a:latin typeface="Arial" panose="020B0604020202020204" pitchFamily="34" charset="0"/>
              </a:rPr>
              <a:t>2,2 MW </a:t>
            </a:r>
            <a:r>
              <a:rPr lang="es-EC" sz="1800" dirty="0">
                <a:solidFill>
                  <a:schemeClr val="tx1">
                    <a:lumMod val="50000"/>
                  </a:schemeClr>
                </a:solidFill>
                <a:latin typeface="Arial" panose="020B0604020202020204" pitchFamily="34" charset="0"/>
              </a:rPr>
              <a:t>demanda instalada</a:t>
            </a:r>
          </a:p>
        </p:txBody>
      </p:sp>
      <p:sp>
        <p:nvSpPr>
          <p:cNvPr id="5" name="CuadroTexto 4">
            <a:extLst>
              <a:ext uri="{FF2B5EF4-FFF2-40B4-BE49-F238E27FC236}">
                <a16:creationId xmlns:a16="http://schemas.microsoft.com/office/drawing/2014/main" xmlns="" id="{6767274D-F5E3-4C18-2D78-BC7EA87D419C}"/>
              </a:ext>
            </a:extLst>
          </p:cNvPr>
          <p:cNvSpPr txBox="1"/>
          <p:nvPr/>
        </p:nvSpPr>
        <p:spPr>
          <a:xfrm>
            <a:off x="786188" y="1069213"/>
            <a:ext cx="6596820" cy="369332"/>
          </a:xfrm>
          <a:prstGeom prst="rect">
            <a:avLst/>
          </a:prstGeom>
          <a:noFill/>
        </p:spPr>
        <p:txBody>
          <a:bodyPr wrap="square">
            <a:spAutoFit/>
          </a:bodyPr>
          <a:lstStyle/>
          <a:p>
            <a:r>
              <a:rPr lang="es-ES" sz="1800" i="0" u="none" strike="noStrike" dirty="0">
                <a:solidFill>
                  <a:srgbClr val="000000"/>
                </a:solidFill>
                <a:effectLst/>
                <a:latin typeface="Arial" panose="020B0604020202020204" pitchFamily="34" charset="0"/>
              </a:rPr>
              <a:t>Generación Distribuida para Autoabastecimiento – SGDA</a:t>
            </a:r>
            <a:endParaRPr lang="es-EC" dirty="0"/>
          </a:p>
        </p:txBody>
      </p:sp>
      <p:pic>
        <p:nvPicPr>
          <p:cNvPr id="3" name="Imagen 2">
            <a:extLst>
              <a:ext uri="{FF2B5EF4-FFF2-40B4-BE49-F238E27FC236}">
                <a16:creationId xmlns:a16="http://schemas.microsoft.com/office/drawing/2014/main" xmlns="" id="{0F501644-67BA-7489-C5A4-08BF1BD8C4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203" y="675780"/>
            <a:ext cx="509481" cy="509481"/>
          </a:xfrm>
          <a:prstGeom prst="rect">
            <a:avLst/>
          </a:prstGeom>
        </p:spPr>
      </p:pic>
      <p:sp>
        <p:nvSpPr>
          <p:cNvPr id="6" name="CuadroTexto 5">
            <a:extLst>
              <a:ext uri="{FF2B5EF4-FFF2-40B4-BE49-F238E27FC236}">
                <a16:creationId xmlns:a16="http://schemas.microsoft.com/office/drawing/2014/main" xmlns="" id="{C1A2CE36-C620-53FF-BC5F-E5212359C1C7}"/>
              </a:ext>
            </a:extLst>
          </p:cNvPr>
          <p:cNvSpPr txBox="1"/>
          <p:nvPr/>
        </p:nvSpPr>
        <p:spPr>
          <a:xfrm>
            <a:off x="801784" y="627837"/>
            <a:ext cx="4804451" cy="584775"/>
          </a:xfrm>
          <a:prstGeom prst="rect">
            <a:avLst/>
          </a:prstGeom>
          <a:noFill/>
        </p:spPr>
        <p:txBody>
          <a:bodyPr wrap="square">
            <a:spAutoFit/>
          </a:bodyPr>
          <a:lstStyle/>
          <a:p>
            <a:r>
              <a:rPr lang="es-EC" sz="3200" b="1" dirty="0">
                <a:solidFill>
                  <a:srgbClr val="000000"/>
                </a:solidFill>
                <a:latin typeface="Arial"/>
                <a:cs typeface="Arial"/>
              </a:rPr>
              <a:t>ATENCIÓN AL CLIENTE</a:t>
            </a:r>
          </a:p>
        </p:txBody>
      </p:sp>
      <p:sp>
        <p:nvSpPr>
          <p:cNvPr id="9" name="Rectángulo 8">
            <a:extLst>
              <a:ext uri="{FF2B5EF4-FFF2-40B4-BE49-F238E27FC236}">
                <a16:creationId xmlns:a16="http://schemas.microsoft.com/office/drawing/2014/main" xmlns="" id="{7427E66A-9AF0-EF55-0BE6-A5FEABBD1C4D}"/>
              </a:ext>
            </a:extLst>
          </p:cNvPr>
          <p:cNvSpPr/>
          <p:nvPr/>
        </p:nvSpPr>
        <p:spPr>
          <a:xfrm>
            <a:off x="7522657" y="3975418"/>
            <a:ext cx="4359277" cy="2653343"/>
          </a:xfrm>
          <a:prstGeom prst="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Imagen 11">
            <a:extLst>
              <a:ext uri="{FF2B5EF4-FFF2-40B4-BE49-F238E27FC236}">
                <a16:creationId xmlns:a16="http://schemas.microsoft.com/office/drawing/2014/main" xmlns="" id="{FA287BF1-B904-2C60-0B79-4BF8188B66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8329" y="2201167"/>
            <a:ext cx="467408" cy="568940"/>
          </a:xfrm>
          <a:prstGeom prst="rect">
            <a:avLst/>
          </a:prstGeom>
        </p:spPr>
      </p:pic>
      <p:pic>
        <p:nvPicPr>
          <p:cNvPr id="15" name="Imagen 14">
            <a:extLst>
              <a:ext uri="{FF2B5EF4-FFF2-40B4-BE49-F238E27FC236}">
                <a16:creationId xmlns:a16="http://schemas.microsoft.com/office/drawing/2014/main" xmlns="" id="{90FD897B-CFA4-BB7A-C0FE-84F675EEB5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8329" y="2923997"/>
            <a:ext cx="467408" cy="568940"/>
          </a:xfrm>
          <a:prstGeom prst="rect">
            <a:avLst/>
          </a:prstGeom>
        </p:spPr>
      </p:pic>
    </p:spTree>
    <p:extLst>
      <p:ext uri="{BB962C8B-B14F-4D97-AF65-F5344CB8AC3E}">
        <p14:creationId xmlns:p14="http://schemas.microsoft.com/office/powerpoint/2010/main" val="2311678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10">
            <a:extLst>
              <a:ext uri="{FF2B5EF4-FFF2-40B4-BE49-F238E27FC236}">
                <a16:creationId xmlns:a16="http://schemas.microsoft.com/office/drawing/2014/main" xmlns="" id="{3339A4EE-EA1E-AE9C-5BE8-51F4E3650475}"/>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5414" r="1841" b="25856"/>
          <a:stretch/>
        </p:blipFill>
        <p:spPr>
          <a:xfrm>
            <a:off x="5549" y="1562035"/>
            <a:ext cx="6954051" cy="3581430"/>
          </a:xfrm>
          <a:prstGeom prst="roundRect">
            <a:avLst>
              <a:gd name="adj" fmla="val 0"/>
            </a:avLst>
          </a:prstGeom>
          <a:solidFill>
            <a:srgbClr val="FFFFFF">
              <a:shade val="85000"/>
            </a:srgbClr>
          </a:solidFill>
          <a:ln>
            <a:noFill/>
          </a:ln>
          <a:effectLst/>
        </p:spPr>
      </p:pic>
      <p:sp>
        <p:nvSpPr>
          <p:cNvPr id="7" name="CuadroTexto 6">
            <a:extLst>
              <a:ext uri="{FF2B5EF4-FFF2-40B4-BE49-F238E27FC236}">
                <a16:creationId xmlns:a16="http://schemas.microsoft.com/office/drawing/2014/main" xmlns="" id="{7D50745F-1758-DF01-B60A-F7E143F3F0B0}"/>
              </a:ext>
            </a:extLst>
          </p:cNvPr>
          <p:cNvSpPr txBox="1"/>
          <p:nvPr/>
        </p:nvSpPr>
        <p:spPr>
          <a:xfrm>
            <a:off x="7143117" y="1773507"/>
            <a:ext cx="4788968" cy="707886"/>
          </a:xfrm>
          <a:prstGeom prst="rect">
            <a:avLst/>
          </a:prstGeom>
          <a:noFill/>
        </p:spPr>
        <p:txBody>
          <a:bodyPr wrap="square">
            <a:spAutoFit/>
          </a:bodyPr>
          <a:lstStyle/>
          <a:p>
            <a:r>
              <a:rPr lang="es-EC" sz="2000" dirty="0">
                <a:solidFill>
                  <a:schemeClr val="tx1">
                    <a:lumMod val="50000"/>
                  </a:schemeClr>
                </a:solidFill>
                <a:latin typeface="Arial" panose="020B0604020202020204" pitchFamily="34" charset="0"/>
              </a:rPr>
              <a:t>Dotar del servicio de energía eléctrica a viviendas aisladas y descentralizadas</a:t>
            </a:r>
          </a:p>
        </p:txBody>
      </p:sp>
      <p:sp>
        <p:nvSpPr>
          <p:cNvPr id="10" name="CuadroTexto 9">
            <a:extLst>
              <a:ext uri="{FF2B5EF4-FFF2-40B4-BE49-F238E27FC236}">
                <a16:creationId xmlns:a16="http://schemas.microsoft.com/office/drawing/2014/main" xmlns="" id="{79513288-63AA-44AE-6552-974BBB6599C7}"/>
              </a:ext>
            </a:extLst>
          </p:cNvPr>
          <p:cNvSpPr txBox="1"/>
          <p:nvPr/>
        </p:nvSpPr>
        <p:spPr>
          <a:xfrm>
            <a:off x="7209207" y="4469922"/>
            <a:ext cx="4680941" cy="523220"/>
          </a:xfrm>
          <a:prstGeom prst="rect">
            <a:avLst/>
          </a:prstGeom>
          <a:noFill/>
        </p:spPr>
        <p:txBody>
          <a:bodyPr wrap="square">
            <a:spAutoFit/>
          </a:bodyPr>
          <a:lstStyle/>
          <a:p>
            <a:r>
              <a:rPr lang="es-EC" sz="1400" dirty="0">
                <a:solidFill>
                  <a:schemeClr val="tx1">
                    <a:lumMod val="50000"/>
                  </a:schemeClr>
                </a:solidFill>
              </a:rPr>
              <a:t>*Amaguaña, Atahualpa, La Ecuatoriana, Chillogallo, </a:t>
            </a:r>
            <a:r>
              <a:rPr lang="es-EC" sz="1400" dirty="0" err="1">
                <a:solidFill>
                  <a:schemeClr val="tx1">
                    <a:lumMod val="50000"/>
                  </a:schemeClr>
                </a:solidFill>
              </a:rPr>
              <a:t>Lloa</a:t>
            </a:r>
            <a:r>
              <a:rPr lang="es-EC" sz="1400" dirty="0">
                <a:solidFill>
                  <a:schemeClr val="tx1">
                    <a:lumMod val="50000"/>
                  </a:schemeClr>
                </a:solidFill>
              </a:rPr>
              <a:t>, Pacto, Calacalí, San José De Minas, Pedro Vicente Maldonado.</a:t>
            </a:r>
          </a:p>
        </p:txBody>
      </p:sp>
      <p:sp>
        <p:nvSpPr>
          <p:cNvPr id="4" name="Rectangle 33">
            <a:extLst>
              <a:ext uri="{FF2B5EF4-FFF2-40B4-BE49-F238E27FC236}">
                <a16:creationId xmlns:a16="http://schemas.microsoft.com/office/drawing/2014/main" xmlns="" id="{15DAFFC4-7766-427E-7D7C-38E6FD93347C}"/>
              </a:ext>
            </a:extLst>
          </p:cNvPr>
          <p:cNvSpPr>
            <a:spLocks noChangeArrowheads="1"/>
          </p:cNvSpPr>
          <p:nvPr/>
        </p:nvSpPr>
        <p:spPr bwMode="auto">
          <a:xfrm>
            <a:off x="1612998" y="5503049"/>
            <a:ext cx="1043752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nSpc>
                <a:spcPct val="100000"/>
              </a:lnSpc>
              <a:spcBef>
                <a:spcPct val="0"/>
              </a:spcBef>
            </a:pPr>
            <a:r>
              <a:rPr lang="es-EC" b="1" dirty="0">
                <a:solidFill>
                  <a:schemeClr val="tx1">
                    <a:lumMod val="50000"/>
                  </a:schemeClr>
                </a:solidFill>
                <a:latin typeface="Arial" panose="020B0604020202020204" pitchFamily="34" charset="0"/>
              </a:rPr>
              <a:t>63</a:t>
            </a:r>
            <a:r>
              <a:rPr lang="es-EC" sz="2000" b="1" dirty="0">
                <a:solidFill>
                  <a:schemeClr val="tx1">
                    <a:lumMod val="50000"/>
                  </a:schemeClr>
                </a:solidFill>
                <a:latin typeface="Arial" panose="020B0604020202020204" pitchFamily="34" charset="0"/>
              </a:rPr>
              <a:t> nuevas familias cuentan con servicio</a:t>
            </a:r>
          </a:p>
          <a:p>
            <a:pPr lvl="1">
              <a:lnSpc>
                <a:spcPct val="100000"/>
              </a:lnSpc>
              <a:spcBef>
                <a:spcPct val="0"/>
              </a:spcBef>
            </a:pPr>
            <a:r>
              <a:rPr lang="es-EC" sz="2400" b="1" dirty="0">
                <a:solidFill>
                  <a:schemeClr val="tx1">
                    <a:lumMod val="50000"/>
                  </a:schemeClr>
                </a:solidFill>
                <a:latin typeface="Arial" panose="020B0604020202020204" pitchFamily="34" charset="0"/>
              </a:rPr>
              <a:t>63</a:t>
            </a:r>
            <a:r>
              <a:rPr lang="es-EC" sz="2000" b="1" dirty="0">
                <a:solidFill>
                  <a:schemeClr val="tx1">
                    <a:lumMod val="50000"/>
                  </a:schemeClr>
                </a:solidFill>
                <a:latin typeface="Arial" panose="020B0604020202020204" pitchFamily="34" charset="0"/>
              </a:rPr>
              <a:t> Sistemas fotovoltaicos instalados </a:t>
            </a:r>
            <a:r>
              <a:rPr lang="es-EC" sz="2000" dirty="0">
                <a:solidFill>
                  <a:schemeClr val="tx1">
                    <a:lumMod val="50000"/>
                  </a:schemeClr>
                </a:solidFill>
                <a:latin typeface="Arial" panose="020B0604020202020204" pitchFamily="34" charset="0"/>
              </a:rPr>
              <a:t>(8 en zona urbana y 55 en zona periférica) </a:t>
            </a:r>
          </a:p>
          <a:p>
            <a:pPr lvl="1">
              <a:lnSpc>
                <a:spcPct val="100000"/>
              </a:lnSpc>
              <a:spcBef>
                <a:spcPct val="0"/>
              </a:spcBef>
            </a:pPr>
            <a:r>
              <a:rPr lang="es-EC" altLang="ru-RU" b="1" dirty="0">
                <a:solidFill>
                  <a:schemeClr val="tx1">
                    <a:lumMod val="50000"/>
                  </a:schemeClr>
                </a:solidFill>
                <a:latin typeface="Arial" panose="020B0604020202020204" pitchFamily="34" charset="0"/>
              </a:rPr>
              <a:t>9</a:t>
            </a:r>
            <a:r>
              <a:rPr lang="es-EC" altLang="ru-RU" sz="2000" b="1" dirty="0">
                <a:solidFill>
                  <a:schemeClr val="tx1">
                    <a:lumMod val="50000"/>
                  </a:schemeClr>
                </a:solidFill>
                <a:latin typeface="Arial" panose="020B0604020202020204" pitchFamily="34" charset="0"/>
              </a:rPr>
              <a:t> parroquias de Pichincha*</a:t>
            </a:r>
            <a:endParaRPr lang="es-EC" sz="2000" b="1" dirty="0">
              <a:solidFill>
                <a:schemeClr val="tx1">
                  <a:lumMod val="50000"/>
                </a:schemeClr>
              </a:solidFill>
              <a:latin typeface="Arial" panose="020B0604020202020204" pitchFamily="34" charset="0"/>
            </a:endParaRPr>
          </a:p>
        </p:txBody>
      </p:sp>
      <p:sp>
        <p:nvSpPr>
          <p:cNvPr id="16" name="CuadroTexto 15">
            <a:extLst>
              <a:ext uri="{FF2B5EF4-FFF2-40B4-BE49-F238E27FC236}">
                <a16:creationId xmlns:a16="http://schemas.microsoft.com/office/drawing/2014/main" xmlns="" id="{B4DE994C-EC6A-7500-2720-030ABD838964}"/>
              </a:ext>
            </a:extLst>
          </p:cNvPr>
          <p:cNvSpPr txBox="1"/>
          <p:nvPr/>
        </p:nvSpPr>
        <p:spPr>
          <a:xfrm>
            <a:off x="7376434" y="2632777"/>
            <a:ext cx="1127232" cy="769441"/>
          </a:xfrm>
          <a:prstGeom prst="rect">
            <a:avLst/>
          </a:prstGeom>
          <a:noFill/>
        </p:spPr>
        <p:txBody>
          <a:bodyPr wrap="none" rtlCol="0">
            <a:spAutoFit/>
          </a:bodyPr>
          <a:lstStyle/>
          <a:p>
            <a:r>
              <a:rPr kumimoji="0" lang="es-EC" sz="4400" b="1" i="0" u="none" strike="noStrike" kern="1200" cap="none" spc="0" normalizeH="0" baseline="0" noProof="0" dirty="0">
                <a:ln>
                  <a:noFill/>
                </a:ln>
                <a:solidFill>
                  <a:schemeClr val="accent4">
                    <a:lumMod val="75000"/>
                  </a:schemeClr>
                </a:solidFill>
                <a:effectLst/>
                <a:uLnTx/>
                <a:uFillTx/>
                <a:latin typeface="Arial" panose="020B0604020202020204" pitchFamily="34" charset="0"/>
                <a:cs typeface="Arial" panose="020B0604020202020204" pitchFamily="34" charset="0"/>
              </a:rPr>
              <a:t>663</a:t>
            </a:r>
            <a:endParaRPr lang="es-EC" sz="4400" dirty="0"/>
          </a:p>
        </p:txBody>
      </p:sp>
      <p:sp>
        <p:nvSpPr>
          <p:cNvPr id="17" name="CuadroTexto 16">
            <a:extLst>
              <a:ext uri="{FF2B5EF4-FFF2-40B4-BE49-F238E27FC236}">
                <a16:creationId xmlns:a16="http://schemas.microsoft.com/office/drawing/2014/main" xmlns="" id="{3B6B9738-9B93-D0B1-7683-325D7A477B02}"/>
              </a:ext>
            </a:extLst>
          </p:cNvPr>
          <p:cNvSpPr txBox="1"/>
          <p:nvPr/>
        </p:nvSpPr>
        <p:spPr>
          <a:xfrm>
            <a:off x="8407401" y="2694331"/>
            <a:ext cx="2698175" cy="646331"/>
          </a:xfrm>
          <a:prstGeom prst="rect">
            <a:avLst/>
          </a:prstGeom>
          <a:noFill/>
        </p:spPr>
        <p:txBody>
          <a:bodyPr wrap="none" rtlCol="0">
            <a:spAutoFit/>
          </a:bodyPr>
          <a:lstStyle/>
          <a:p>
            <a:r>
              <a:rPr lang="es-EC" b="1" dirty="0">
                <a:solidFill>
                  <a:schemeClr val="tx1">
                    <a:lumMod val="50000"/>
                  </a:schemeClr>
                </a:solidFill>
                <a:latin typeface="Arial" panose="020B0604020202020204" pitchFamily="34" charset="0"/>
                <a:cs typeface="Arial" panose="020B0604020202020204" pitchFamily="34" charset="0"/>
              </a:rPr>
              <a:t>Sistemas fotovoltaicos</a:t>
            </a:r>
          </a:p>
          <a:p>
            <a:r>
              <a:rPr lang="es-EC" dirty="0">
                <a:solidFill>
                  <a:schemeClr val="tx1">
                    <a:lumMod val="50000"/>
                  </a:schemeClr>
                </a:solidFill>
                <a:latin typeface="Arial" panose="020B0604020202020204" pitchFamily="34" charset="0"/>
                <a:cs typeface="Arial" panose="020B0604020202020204" pitchFamily="34" charset="0"/>
              </a:rPr>
              <a:t>totales</a:t>
            </a:r>
            <a:endParaRPr lang="es-EC" dirty="0">
              <a:solidFill>
                <a:schemeClr val="tx1">
                  <a:lumMod val="50000"/>
                </a:schemeClr>
              </a:solidFill>
            </a:endParaRPr>
          </a:p>
        </p:txBody>
      </p:sp>
      <p:sp>
        <p:nvSpPr>
          <p:cNvPr id="22" name="CuadroTexto 21">
            <a:extLst>
              <a:ext uri="{FF2B5EF4-FFF2-40B4-BE49-F238E27FC236}">
                <a16:creationId xmlns:a16="http://schemas.microsoft.com/office/drawing/2014/main" xmlns="" id="{8478F391-D18B-EBD2-D3A3-A59851544B92}"/>
              </a:ext>
            </a:extLst>
          </p:cNvPr>
          <p:cNvSpPr txBox="1"/>
          <p:nvPr/>
        </p:nvSpPr>
        <p:spPr>
          <a:xfrm>
            <a:off x="7376434" y="3493337"/>
            <a:ext cx="1127232" cy="769441"/>
          </a:xfrm>
          <a:prstGeom prst="rect">
            <a:avLst/>
          </a:prstGeom>
          <a:noFill/>
        </p:spPr>
        <p:txBody>
          <a:bodyPr wrap="none" rtlCol="0">
            <a:spAutoFit/>
          </a:bodyPr>
          <a:lstStyle/>
          <a:p>
            <a:r>
              <a:rPr kumimoji="0" lang="es-EC" sz="4400" b="1" i="0" u="none" strike="noStrike" kern="1200" cap="none" spc="0" normalizeH="0" baseline="0" noProof="0" dirty="0">
                <a:ln>
                  <a:noFill/>
                </a:ln>
                <a:solidFill>
                  <a:schemeClr val="accent4">
                    <a:lumMod val="75000"/>
                  </a:schemeClr>
                </a:solidFill>
                <a:effectLst/>
                <a:uLnTx/>
                <a:uFillTx/>
                <a:latin typeface="Arial" panose="020B0604020202020204" pitchFamily="34" charset="0"/>
                <a:cs typeface="Arial" panose="020B0604020202020204" pitchFamily="34" charset="0"/>
              </a:rPr>
              <a:t>106</a:t>
            </a:r>
            <a:endParaRPr lang="es-EC" sz="4400" dirty="0"/>
          </a:p>
        </p:txBody>
      </p:sp>
      <p:sp>
        <p:nvSpPr>
          <p:cNvPr id="23" name="CuadroTexto 22">
            <a:extLst>
              <a:ext uri="{FF2B5EF4-FFF2-40B4-BE49-F238E27FC236}">
                <a16:creationId xmlns:a16="http://schemas.microsoft.com/office/drawing/2014/main" xmlns="" id="{70DDE3A8-21A1-844A-1150-5E0BB3528886}"/>
              </a:ext>
            </a:extLst>
          </p:cNvPr>
          <p:cNvSpPr txBox="1"/>
          <p:nvPr/>
        </p:nvSpPr>
        <p:spPr>
          <a:xfrm>
            <a:off x="8407401" y="3554891"/>
            <a:ext cx="3134191" cy="677108"/>
          </a:xfrm>
          <a:prstGeom prst="rect">
            <a:avLst/>
          </a:prstGeom>
          <a:noFill/>
        </p:spPr>
        <p:txBody>
          <a:bodyPr wrap="none" rtlCol="0">
            <a:spAutoFit/>
          </a:bodyPr>
          <a:lstStyle/>
          <a:p>
            <a:r>
              <a:rPr lang="es-EC" sz="1800" b="1" dirty="0">
                <a:solidFill>
                  <a:schemeClr val="tx1">
                    <a:lumMod val="50000"/>
                  </a:schemeClr>
                </a:solidFill>
                <a:latin typeface="Arial" panose="020B0604020202020204" pitchFamily="34" charset="0"/>
              </a:rPr>
              <a:t>Mantenimientos realizados</a:t>
            </a:r>
          </a:p>
          <a:p>
            <a:r>
              <a:rPr lang="es-EC" sz="2000" dirty="0">
                <a:solidFill>
                  <a:schemeClr val="tx1">
                    <a:lumMod val="50000"/>
                  </a:schemeClr>
                </a:solidFill>
                <a:latin typeface="Arial" panose="020B0604020202020204" pitchFamily="34" charset="0"/>
              </a:rPr>
              <a:t>en sistemas </a:t>
            </a:r>
            <a:r>
              <a:rPr lang="es-EC" sz="1800" dirty="0">
                <a:solidFill>
                  <a:schemeClr val="tx1">
                    <a:lumMod val="50000"/>
                  </a:schemeClr>
                </a:solidFill>
                <a:latin typeface="Arial" panose="020B0604020202020204" pitchFamily="34" charset="0"/>
              </a:rPr>
              <a:t>fotovoltaicos</a:t>
            </a:r>
            <a:endParaRPr lang="es-EC" dirty="0">
              <a:solidFill>
                <a:schemeClr val="tx1">
                  <a:lumMod val="50000"/>
                </a:schemeClr>
              </a:solidFill>
            </a:endParaRPr>
          </a:p>
        </p:txBody>
      </p:sp>
      <p:sp>
        <p:nvSpPr>
          <p:cNvPr id="2" name="CuadroTexto 1">
            <a:extLst>
              <a:ext uri="{FF2B5EF4-FFF2-40B4-BE49-F238E27FC236}">
                <a16:creationId xmlns:a16="http://schemas.microsoft.com/office/drawing/2014/main" xmlns="" id="{3AFE568D-1511-2B03-EE80-DF7C5B599EB1}"/>
              </a:ext>
            </a:extLst>
          </p:cNvPr>
          <p:cNvSpPr txBox="1"/>
          <p:nvPr/>
        </p:nvSpPr>
        <p:spPr>
          <a:xfrm>
            <a:off x="408307" y="5662598"/>
            <a:ext cx="1441420" cy="769441"/>
          </a:xfrm>
          <a:prstGeom prst="rect">
            <a:avLst/>
          </a:prstGeom>
          <a:noFill/>
        </p:spPr>
        <p:txBody>
          <a:bodyPr wrap="none" rtlCol="0">
            <a:spAutoFit/>
          </a:bodyPr>
          <a:lstStyle/>
          <a:p>
            <a:r>
              <a:rPr kumimoji="0" lang="es-EC" sz="4400" b="1" i="0" u="none" strike="noStrike" kern="1200" cap="none" spc="0" normalizeH="0" baseline="0" noProof="0" dirty="0">
                <a:ln>
                  <a:noFill/>
                </a:ln>
                <a:solidFill>
                  <a:schemeClr val="accent4">
                    <a:lumMod val="75000"/>
                  </a:schemeClr>
                </a:solidFill>
                <a:effectLst/>
                <a:uLnTx/>
                <a:uFillTx/>
                <a:latin typeface="Arial" panose="020B0604020202020204" pitchFamily="34" charset="0"/>
                <a:cs typeface="Arial" panose="020B0604020202020204" pitchFamily="34" charset="0"/>
              </a:rPr>
              <a:t>2022</a:t>
            </a:r>
            <a:endParaRPr lang="es-EC" sz="4400" dirty="0"/>
          </a:p>
        </p:txBody>
      </p:sp>
      <p:cxnSp>
        <p:nvCxnSpPr>
          <p:cNvPr id="3" name="Conector recto 2">
            <a:extLst>
              <a:ext uri="{FF2B5EF4-FFF2-40B4-BE49-F238E27FC236}">
                <a16:creationId xmlns:a16="http://schemas.microsoft.com/office/drawing/2014/main" xmlns="" id="{12D4FA2C-6DFB-C6F5-EA79-4EFBE5BF0E79}"/>
              </a:ext>
            </a:extLst>
          </p:cNvPr>
          <p:cNvCxnSpPr>
            <a:cxnSpLocks/>
          </p:cNvCxnSpPr>
          <p:nvPr/>
        </p:nvCxnSpPr>
        <p:spPr>
          <a:xfrm>
            <a:off x="1891611" y="5623686"/>
            <a:ext cx="0" cy="91256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xmlns="" id="{363A0BF1-E131-4F72-523E-86AEB5716288}"/>
              </a:ext>
            </a:extLst>
          </p:cNvPr>
          <p:cNvSpPr txBox="1"/>
          <p:nvPr/>
        </p:nvSpPr>
        <p:spPr>
          <a:xfrm>
            <a:off x="6741625" y="893471"/>
            <a:ext cx="5148523" cy="369332"/>
          </a:xfrm>
          <a:prstGeom prst="rect">
            <a:avLst/>
          </a:prstGeom>
          <a:noFill/>
        </p:spPr>
        <p:txBody>
          <a:bodyPr wrap="square">
            <a:spAutoFit/>
          </a:bodyPr>
          <a:lstStyle/>
          <a:p>
            <a:pPr rtl="0">
              <a:spcBef>
                <a:spcPts val="0"/>
              </a:spcBef>
              <a:spcAft>
                <a:spcPts val="0"/>
              </a:spcAft>
            </a:pPr>
            <a:r>
              <a:rPr lang="es-EC" sz="1800" i="0" u="none" strike="noStrike" dirty="0">
                <a:solidFill>
                  <a:srgbClr val="222A35"/>
                </a:solidFill>
                <a:effectLst/>
                <a:latin typeface="Arial" panose="020B0604020202020204" pitchFamily="34" charset="0"/>
              </a:rPr>
              <a:t>Electrificación Rural Fotovoltaica Aislada</a:t>
            </a:r>
            <a:endParaRPr lang="es-EC" dirty="0"/>
          </a:p>
        </p:txBody>
      </p:sp>
      <p:pic>
        <p:nvPicPr>
          <p:cNvPr id="8" name="Imagen 7">
            <a:extLst>
              <a:ext uri="{FF2B5EF4-FFF2-40B4-BE49-F238E27FC236}">
                <a16:creationId xmlns:a16="http://schemas.microsoft.com/office/drawing/2014/main" xmlns="" id="{72F363A7-79BE-47F6-0179-5010AE3C2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627" y="456110"/>
            <a:ext cx="509481" cy="509481"/>
          </a:xfrm>
          <a:prstGeom prst="rect">
            <a:avLst/>
          </a:prstGeom>
        </p:spPr>
      </p:pic>
      <p:sp>
        <p:nvSpPr>
          <p:cNvPr id="11" name="CuadroTexto 10">
            <a:extLst>
              <a:ext uri="{FF2B5EF4-FFF2-40B4-BE49-F238E27FC236}">
                <a16:creationId xmlns:a16="http://schemas.microsoft.com/office/drawing/2014/main" xmlns="" id="{1938FBE1-67DA-FCD8-709C-601383E37C33}"/>
              </a:ext>
            </a:extLst>
          </p:cNvPr>
          <p:cNvSpPr txBox="1"/>
          <p:nvPr/>
        </p:nvSpPr>
        <p:spPr>
          <a:xfrm>
            <a:off x="6771208" y="408167"/>
            <a:ext cx="4804451" cy="584775"/>
          </a:xfrm>
          <a:prstGeom prst="rect">
            <a:avLst/>
          </a:prstGeom>
          <a:noFill/>
        </p:spPr>
        <p:txBody>
          <a:bodyPr wrap="square">
            <a:spAutoFit/>
          </a:bodyPr>
          <a:lstStyle/>
          <a:p>
            <a:r>
              <a:rPr lang="es-EC" sz="3200" b="1" dirty="0">
                <a:solidFill>
                  <a:srgbClr val="000000"/>
                </a:solidFill>
                <a:latin typeface="Arial"/>
                <a:cs typeface="Arial"/>
              </a:rPr>
              <a:t>ATENCIÓN AL CLIENTE</a:t>
            </a:r>
          </a:p>
        </p:txBody>
      </p:sp>
      <p:pic>
        <p:nvPicPr>
          <p:cNvPr id="13" name="Imagen 12">
            <a:extLst>
              <a:ext uri="{FF2B5EF4-FFF2-40B4-BE49-F238E27FC236}">
                <a16:creationId xmlns:a16="http://schemas.microsoft.com/office/drawing/2014/main" xmlns="" id="{0A454F9D-162C-FE2C-134C-BEF44BB5E0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6530" y="2719316"/>
            <a:ext cx="467408" cy="568940"/>
          </a:xfrm>
          <a:prstGeom prst="rect">
            <a:avLst/>
          </a:prstGeom>
        </p:spPr>
      </p:pic>
      <p:pic>
        <p:nvPicPr>
          <p:cNvPr id="14" name="Imagen 13">
            <a:extLst>
              <a:ext uri="{FF2B5EF4-FFF2-40B4-BE49-F238E27FC236}">
                <a16:creationId xmlns:a16="http://schemas.microsoft.com/office/drawing/2014/main" xmlns="" id="{940BA97A-B41B-0552-E9D6-4ECE952014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9941" y="3608975"/>
            <a:ext cx="467408" cy="568940"/>
          </a:xfrm>
          <a:prstGeom prst="rect">
            <a:avLst/>
          </a:prstGeom>
        </p:spPr>
      </p:pic>
      <p:pic>
        <p:nvPicPr>
          <p:cNvPr id="15" name="Imagen 14">
            <a:extLst>
              <a:ext uri="{FF2B5EF4-FFF2-40B4-BE49-F238E27FC236}">
                <a16:creationId xmlns:a16="http://schemas.microsoft.com/office/drawing/2014/main" xmlns="" id="{0D4D9270-61B2-0E69-0686-9025151224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129363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C2148EC4-F5A3-FA76-E909-AFE366FAB0BD}"/>
              </a:ext>
            </a:extLst>
          </p:cNvPr>
          <p:cNvSpPr txBox="1"/>
          <p:nvPr/>
        </p:nvSpPr>
        <p:spPr>
          <a:xfrm>
            <a:off x="909884" y="880108"/>
            <a:ext cx="9491704" cy="369332"/>
          </a:xfrm>
          <a:prstGeom prst="rect">
            <a:avLst/>
          </a:prstGeom>
          <a:noFill/>
        </p:spPr>
        <p:txBody>
          <a:bodyPr wrap="square">
            <a:spAutoFit/>
          </a:bodyPr>
          <a:lstStyle/>
          <a:p>
            <a:r>
              <a:rPr lang="es-EC" dirty="0">
                <a:solidFill>
                  <a:schemeClr val="tx1">
                    <a:lumMod val="75000"/>
                  </a:schemeClr>
                </a:solidFill>
                <a:latin typeface="Arial" panose="020B0604020202020204" pitchFamily="34" charset="0"/>
                <a:cs typeface="Arial" panose="020B0604020202020204" pitchFamily="34" charset="0"/>
              </a:rPr>
              <a:t>Recuperación de la potencia efectiva instalada del parque generador </a:t>
            </a:r>
          </a:p>
        </p:txBody>
      </p:sp>
      <p:sp>
        <p:nvSpPr>
          <p:cNvPr id="5" name="CuadroTexto 4">
            <a:extLst>
              <a:ext uri="{FF2B5EF4-FFF2-40B4-BE49-F238E27FC236}">
                <a16:creationId xmlns:a16="http://schemas.microsoft.com/office/drawing/2014/main" xmlns="" id="{A2129ABE-0D73-AE7B-5DFA-9C2544E0498E}"/>
              </a:ext>
            </a:extLst>
          </p:cNvPr>
          <p:cNvSpPr txBox="1"/>
          <p:nvPr/>
        </p:nvSpPr>
        <p:spPr>
          <a:xfrm>
            <a:off x="2586066" y="1667496"/>
            <a:ext cx="3304691" cy="707886"/>
          </a:xfrm>
          <a:prstGeom prst="rect">
            <a:avLst/>
          </a:prstGeom>
          <a:noFill/>
        </p:spPr>
        <p:txBody>
          <a:bodyPr wrap="square">
            <a:spAutoFit/>
          </a:bodyPr>
          <a:lstStyle/>
          <a:p>
            <a:r>
              <a:rPr lang="es-ES" sz="2000" b="1" dirty="0">
                <a:latin typeface="Arial" panose="020B0604020202020204" pitchFamily="34" charset="0"/>
                <a:cs typeface="Arial" panose="020B0604020202020204" pitchFamily="34" charset="0"/>
              </a:rPr>
              <a:t>Centrales</a:t>
            </a:r>
          </a:p>
          <a:p>
            <a:r>
              <a:rPr lang="es-ES" sz="2000" b="1" dirty="0">
                <a:latin typeface="Arial" panose="020B0604020202020204" pitchFamily="34" charset="0"/>
                <a:cs typeface="Arial" panose="020B0604020202020204" pitchFamily="34" charset="0"/>
              </a:rPr>
              <a:t>modernizadas</a:t>
            </a:r>
            <a:endParaRPr lang="es-EC" sz="2000" b="1" dirty="0">
              <a:latin typeface="Arial" panose="020B0604020202020204" pitchFamily="34" charset="0"/>
              <a:cs typeface="Arial" panose="020B0604020202020204" pitchFamily="34" charset="0"/>
            </a:endParaRPr>
          </a:p>
        </p:txBody>
      </p:sp>
      <p:pic>
        <p:nvPicPr>
          <p:cNvPr id="26" name="Marcador de posición de imagen 4">
            <a:extLst>
              <a:ext uri="{FF2B5EF4-FFF2-40B4-BE49-F238E27FC236}">
                <a16:creationId xmlns:a16="http://schemas.microsoft.com/office/drawing/2014/main" xmlns="" id="{57289027-48EA-E434-0964-B4FB116523E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48" r="1348"/>
          <a:stretch>
            <a:fillRect/>
          </a:stretch>
        </p:blipFill>
        <p:spPr bwMode="auto">
          <a:xfrm>
            <a:off x="1014966" y="2549113"/>
            <a:ext cx="2016488" cy="1224356"/>
          </a:xfrm>
          <a:prstGeom prst="roundRect">
            <a:avLst>
              <a:gd name="adj" fmla="val 0"/>
            </a:avLst>
          </a:prstGeom>
          <a:solidFill>
            <a:srgbClr val="FFFFFF">
              <a:shade val="85000"/>
            </a:srgbClr>
          </a:solidFill>
          <a:ln>
            <a:noFill/>
          </a:ln>
          <a:effectLst/>
        </p:spPr>
      </p:pic>
      <p:pic>
        <p:nvPicPr>
          <p:cNvPr id="29" name="Imagen 28">
            <a:extLst>
              <a:ext uri="{FF2B5EF4-FFF2-40B4-BE49-F238E27FC236}">
                <a16:creationId xmlns:a16="http://schemas.microsoft.com/office/drawing/2014/main" xmlns="" id="{4DC4DCA7-77EE-66BB-6B6D-C29F9DAC26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966" y="4002056"/>
            <a:ext cx="2016488" cy="1080000"/>
          </a:xfrm>
          <a:prstGeom prst="roundRect">
            <a:avLst>
              <a:gd name="adj" fmla="val 0"/>
            </a:avLst>
          </a:prstGeom>
          <a:solidFill>
            <a:srgbClr val="FFFFFF">
              <a:shade val="85000"/>
            </a:srgbClr>
          </a:solidFill>
          <a:ln>
            <a:noFill/>
          </a:ln>
          <a:effectLst/>
        </p:spPr>
      </p:pic>
      <p:sp>
        <p:nvSpPr>
          <p:cNvPr id="23" name="CuadroTexto 22">
            <a:extLst>
              <a:ext uri="{FF2B5EF4-FFF2-40B4-BE49-F238E27FC236}">
                <a16:creationId xmlns:a16="http://schemas.microsoft.com/office/drawing/2014/main" xmlns="" id="{592E63C7-D0E7-354A-BF82-12D5C1712923}"/>
              </a:ext>
            </a:extLst>
          </p:cNvPr>
          <p:cNvSpPr txBox="1"/>
          <p:nvPr/>
        </p:nvSpPr>
        <p:spPr>
          <a:xfrm>
            <a:off x="924250" y="3511859"/>
            <a:ext cx="2152527" cy="261610"/>
          </a:xfrm>
          <a:prstGeom prst="rect">
            <a:avLst/>
          </a:prstGeom>
          <a:noFill/>
        </p:spPr>
        <p:txBody>
          <a:bodyPr wrap="square">
            <a:spAutoFit/>
          </a:bodyPr>
          <a:lstStyle>
            <a:defPPr>
              <a:defRPr lang="es-EC"/>
            </a:defPPr>
            <a:lvl1pPr algn="ctr">
              <a:defRPr kumimoji="0" sz="105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sz="1100" dirty="0">
                <a:latin typeface="Arial" panose="020B0604020202020204" pitchFamily="34" charset="0"/>
                <a:cs typeface="Arial" panose="020B0604020202020204" pitchFamily="34" charset="0"/>
              </a:rPr>
              <a:t>GUALBERTO HERNÁNDEZ</a:t>
            </a:r>
          </a:p>
        </p:txBody>
      </p:sp>
      <p:sp>
        <p:nvSpPr>
          <p:cNvPr id="25" name="CuadroTexto 24">
            <a:extLst>
              <a:ext uri="{FF2B5EF4-FFF2-40B4-BE49-F238E27FC236}">
                <a16:creationId xmlns:a16="http://schemas.microsoft.com/office/drawing/2014/main" xmlns="" id="{471AD295-AE5B-D93E-FFA0-C295EB2D6D84}"/>
              </a:ext>
            </a:extLst>
          </p:cNvPr>
          <p:cNvSpPr txBox="1"/>
          <p:nvPr/>
        </p:nvSpPr>
        <p:spPr>
          <a:xfrm>
            <a:off x="832774" y="4828140"/>
            <a:ext cx="1393962" cy="261610"/>
          </a:xfrm>
          <a:prstGeom prst="rect">
            <a:avLst/>
          </a:prstGeom>
          <a:noFill/>
        </p:spPr>
        <p:txBody>
          <a:bodyPr wrap="square">
            <a:spAutoFit/>
          </a:bodyPr>
          <a:lstStyle>
            <a:defPPr>
              <a:defRPr lang="es-EC"/>
            </a:defPPr>
            <a:lvl1pPr algn="ctr">
              <a:defRPr kumimoji="0" sz="105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sz="1100" dirty="0">
                <a:latin typeface="Arial" panose="020B0604020202020204" pitchFamily="34" charset="0"/>
                <a:cs typeface="Arial" panose="020B0604020202020204" pitchFamily="34" charset="0"/>
              </a:rPr>
              <a:t>PASOCHOA</a:t>
            </a:r>
          </a:p>
        </p:txBody>
      </p:sp>
      <p:pic>
        <p:nvPicPr>
          <p:cNvPr id="40" name="Imagen 39">
            <a:extLst>
              <a:ext uri="{FF2B5EF4-FFF2-40B4-BE49-F238E27FC236}">
                <a16:creationId xmlns:a16="http://schemas.microsoft.com/office/drawing/2014/main" xmlns="" id="{9121AF93-8EE6-6E8E-B154-5267C11564F1}"/>
              </a:ext>
            </a:extLst>
          </p:cNvPr>
          <p:cNvPicPr>
            <a:picLocks noChangeAspect="1"/>
          </p:cNvPicPr>
          <p:nvPr/>
        </p:nvPicPr>
        <p:blipFill rotWithShape="1">
          <a:blip r:embed="rId5">
            <a:extLst>
              <a:ext uri="{28A0092B-C50C-407E-A947-70E740481C1C}">
                <a14:useLocalDpi xmlns:a14="http://schemas.microsoft.com/office/drawing/2010/main" val="0"/>
              </a:ext>
            </a:extLst>
          </a:blip>
          <a:srcRect t="13056" b="6077"/>
          <a:stretch/>
        </p:blipFill>
        <p:spPr bwMode="auto">
          <a:xfrm>
            <a:off x="1014966" y="5317477"/>
            <a:ext cx="2016488" cy="1080000"/>
          </a:xfrm>
          <a:prstGeom prst="roundRect">
            <a:avLst>
              <a:gd name="adj" fmla="val 0"/>
            </a:avLst>
          </a:prstGeom>
          <a:solidFill>
            <a:srgbClr val="FFFFFF">
              <a:shade val="85000"/>
            </a:srgbClr>
          </a:solidFill>
          <a:ln>
            <a:noFill/>
          </a:ln>
          <a:effectLst/>
        </p:spPr>
      </p:pic>
      <p:sp>
        <p:nvSpPr>
          <p:cNvPr id="39" name="CuadroTexto 38">
            <a:extLst>
              <a:ext uri="{FF2B5EF4-FFF2-40B4-BE49-F238E27FC236}">
                <a16:creationId xmlns:a16="http://schemas.microsoft.com/office/drawing/2014/main" xmlns="" id="{3261F656-161C-0A57-047E-56D096942170}"/>
              </a:ext>
            </a:extLst>
          </p:cNvPr>
          <p:cNvSpPr txBox="1"/>
          <p:nvPr/>
        </p:nvSpPr>
        <p:spPr>
          <a:xfrm>
            <a:off x="709799" y="6145915"/>
            <a:ext cx="1700199" cy="261610"/>
          </a:xfrm>
          <a:prstGeom prst="rect">
            <a:avLst/>
          </a:prstGeom>
          <a:noFill/>
        </p:spPr>
        <p:txBody>
          <a:bodyPr wrap="square">
            <a:spAutoFit/>
          </a:bodyPr>
          <a:lstStyle>
            <a:defPPr>
              <a:defRPr lang="es-EC"/>
            </a:defPPr>
            <a:lvl1pPr algn="ctr">
              <a:defRPr kumimoji="0" sz="105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sz="1100" dirty="0">
                <a:latin typeface="Arial" panose="020B0604020202020204" pitchFamily="34" charset="0"/>
                <a:cs typeface="Arial" panose="020B0604020202020204" pitchFamily="34" charset="0"/>
              </a:rPr>
              <a:t>LOS CHILLOS</a:t>
            </a:r>
          </a:p>
        </p:txBody>
      </p:sp>
      <p:sp>
        <p:nvSpPr>
          <p:cNvPr id="28" name="CuadroTexto 27">
            <a:extLst>
              <a:ext uri="{FF2B5EF4-FFF2-40B4-BE49-F238E27FC236}">
                <a16:creationId xmlns:a16="http://schemas.microsoft.com/office/drawing/2014/main" xmlns="" id="{52119324-FDBF-6F8D-28D9-F2A2FA2C7E37}"/>
              </a:ext>
            </a:extLst>
          </p:cNvPr>
          <p:cNvSpPr txBox="1"/>
          <p:nvPr/>
        </p:nvSpPr>
        <p:spPr>
          <a:xfrm>
            <a:off x="6859375" y="3430935"/>
            <a:ext cx="2152527" cy="261610"/>
          </a:xfrm>
          <a:prstGeom prst="rect">
            <a:avLst/>
          </a:prstGeom>
          <a:noFill/>
        </p:spPr>
        <p:txBody>
          <a:bodyPr wrap="square">
            <a:spAutoFit/>
          </a:bodyPr>
          <a:lstStyle>
            <a:defPPr>
              <a:defRPr lang="es-EC"/>
            </a:defPPr>
            <a:lvl1pPr algn="ctr">
              <a:defRPr kumimoji="0" sz="105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sz="1100" dirty="0">
                <a:latin typeface="Arial" panose="020B0604020202020204" pitchFamily="34" charset="0"/>
                <a:cs typeface="Arial" panose="020B0604020202020204" pitchFamily="34" charset="0"/>
              </a:rPr>
              <a:t>CUMBAYÁ</a:t>
            </a:r>
          </a:p>
        </p:txBody>
      </p:sp>
      <p:sp>
        <p:nvSpPr>
          <p:cNvPr id="30" name="CuadroTexto 29">
            <a:extLst>
              <a:ext uri="{FF2B5EF4-FFF2-40B4-BE49-F238E27FC236}">
                <a16:creationId xmlns:a16="http://schemas.microsoft.com/office/drawing/2014/main" xmlns="" id="{8B5D4287-B15F-E138-229C-CBB52ADA672E}"/>
              </a:ext>
            </a:extLst>
          </p:cNvPr>
          <p:cNvSpPr txBox="1"/>
          <p:nvPr/>
        </p:nvSpPr>
        <p:spPr>
          <a:xfrm>
            <a:off x="7154448" y="4763021"/>
            <a:ext cx="1393962" cy="261610"/>
          </a:xfrm>
          <a:prstGeom prst="rect">
            <a:avLst/>
          </a:prstGeom>
          <a:noFill/>
        </p:spPr>
        <p:txBody>
          <a:bodyPr wrap="square">
            <a:spAutoFit/>
          </a:bodyPr>
          <a:lstStyle>
            <a:defPPr>
              <a:defRPr lang="es-EC"/>
            </a:defPPr>
            <a:lvl1pPr algn="ctr">
              <a:defRPr kumimoji="0" sz="105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sz="1100" dirty="0">
                <a:latin typeface="Arial" panose="020B0604020202020204" pitchFamily="34" charset="0"/>
                <a:cs typeface="Arial" panose="020B0604020202020204" pitchFamily="34" charset="0"/>
              </a:rPr>
              <a:t>GUANGOPOLO</a:t>
            </a:r>
          </a:p>
        </p:txBody>
      </p:sp>
      <p:sp>
        <p:nvSpPr>
          <p:cNvPr id="33" name="CuadroTexto 32">
            <a:extLst>
              <a:ext uri="{FF2B5EF4-FFF2-40B4-BE49-F238E27FC236}">
                <a16:creationId xmlns:a16="http://schemas.microsoft.com/office/drawing/2014/main" xmlns="" id="{34C81157-46CD-B431-52AA-B03D4AC7E36B}"/>
              </a:ext>
            </a:extLst>
          </p:cNvPr>
          <p:cNvSpPr txBox="1"/>
          <p:nvPr/>
        </p:nvSpPr>
        <p:spPr>
          <a:xfrm>
            <a:off x="7406645" y="6037009"/>
            <a:ext cx="978085" cy="261610"/>
          </a:xfrm>
          <a:prstGeom prst="rect">
            <a:avLst/>
          </a:prstGeom>
          <a:noFill/>
        </p:spPr>
        <p:txBody>
          <a:bodyPr wrap="square">
            <a:spAutoFit/>
          </a:bodyPr>
          <a:lstStyle>
            <a:defPPr>
              <a:defRPr lang="es-EC"/>
            </a:defPPr>
            <a:lvl1pPr algn="ctr">
              <a:defRPr kumimoji="0" sz="105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pPr algn="r"/>
            <a:r>
              <a:rPr lang="es-EC" sz="1100" dirty="0">
                <a:latin typeface="Arial" panose="020B0604020202020204" pitchFamily="34" charset="0"/>
                <a:cs typeface="Arial" panose="020B0604020202020204" pitchFamily="34" charset="0"/>
              </a:rPr>
              <a:t>NAYÓN</a:t>
            </a:r>
          </a:p>
        </p:txBody>
      </p:sp>
      <p:pic>
        <p:nvPicPr>
          <p:cNvPr id="3074" name="Picture 2">
            <a:extLst>
              <a:ext uri="{FF2B5EF4-FFF2-40B4-BE49-F238E27FC236}">
                <a16:creationId xmlns:a16="http://schemas.microsoft.com/office/drawing/2014/main" xmlns="" id="{D3E16325-51AF-FFB7-E504-BE6C04BA1F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43" t="17864" r="2528" b="4779"/>
          <a:stretch/>
        </p:blipFill>
        <p:spPr bwMode="auto">
          <a:xfrm>
            <a:off x="5968550" y="1584454"/>
            <a:ext cx="5577356" cy="481192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xmlns="" id="{77F0285A-AF9D-4823-0493-80D94211A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903" y="456110"/>
            <a:ext cx="509481" cy="509481"/>
          </a:xfrm>
          <a:prstGeom prst="rect">
            <a:avLst/>
          </a:prstGeom>
        </p:spPr>
      </p:pic>
      <p:sp>
        <p:nvSpPr>
          <p:cNvPr id="6" name="CuadroTexto 5">
            <a:extLst>
              <a:ext uri="{FF2B5EF4-FFF2-40B4-BE49-F238E27FC236}">
                <a16:creationId xmlns:a16="http://schemas.microsoft.com/office/drawing/2014/main" xmlns="" id="{8EC04EF7-2A07-54D2-ECDD-85C9E92FD707}"/>
              </a:ext>
            </a:extLst>
          </p:cNvPr>
          <p:cNvSpPr txBox="1"/>
          <p:nvPr/>
        </p:nvSpPr>
        <p:spPr>
          <a:xfrm>
            <a:off x="884485" y="408167"/>
            <a:ext cx="3160192" cy="584775"/>
          </a:xfrm>
          <a:prstGeom prst="rect">
            <a:avLst/>
          </a:prstGeom>
          <a:noFill/>
        </p:spPr>
        <p:txBody>
          <a:bodyPr wrap="square">
            <a:spAutoFit/>
          </a:bodyPr>
          <a:lstStyle/>
          <a:p>
            <a:r>
              <a:rPr lang="es-EC" sz="3200" b="1" dirty="0">
                <a:solidFill>
                  <a:srgbClr val="000000"/>
                </a:solidFill>
                <a:latin typeface="Arial"/>
                <a:cs typeface="Arial"/>
              </a:rPr>
              <a:t>GENERACIÓN</a:t>
            </a:r>
          </a:p>
        </p:txBody>
      </p:sp>
      <p:sp>
        <p:nvSpPr>
          <p:cNvPr id="10" name="CuadroTexto 9">
            <a:extLst>
              <a:ext uri="{FF2B5EF4-FFF2-40B4-BE49-F238E27FC236}">
                <a16:creationId xmlns:a16="http://schemas.microsoft.com/office/drawing/2014/main" xmlns="" id="{61068C2D-DCA8-7338-D14D-DF3EC366106A}"/>
              </a:ext>
            </a:extLst>
          </p:cNvPr>
          <p:cNvSpPr txBox="1"/>
          <p:nvPr/>
        </p:nvSpPr>
        <p:spPr>
          <a:xfrm>
            <a:off x="2093495" y="1507082"/>
            <a:ext cx="391155" cy="1015663"/>
          </a:xfrm>
          <a:prstGeom prst="rect">
            <a:avLst/>
          </a:prstGeom>
          <a:noFill/>
        </p:spPr>
        <p:txBody>
          <a:bodyPr wrap="square">
            <a:spAutoFit/>
          </a:bodyPr>
          <a:lstStyle/>
          <a:p>
            <a:r>
              <a:rPr lang="es-ES" sz="6000" b="1" dirty="0">
                <a:solidFill>
                  <a:schemeClr val="accent4">
                    <a:lumMod val="75000"/>
                  </a:schemeClr>
                </a:solidFill>
                <a:latin typeface="Arial" panose="020B0604020202020204" pitchFamily="34" charset="0"/>
                <a:cs typeface="Arial" panose="020B0604020202020204" pitchFamily="34" charset="0"/>
              </a:rPr>
              <a:t>6 </a:t>
            </a:r>
            <a:endParaRPr lang="es-EC" sz="6000" dirty="0"/>
          </a:p>
        </p:txBody>
      </p:sp>
      <p:pic>
        <p:nvPicPr>
          <p:cNvPr id="11" name="Imagen 10">
            <a:extLst>
              <a:ext uri="{FF2B5EF4-FFF2-40B4-BE49-F238E27FC236}">
                <a16:creationId xmlns:a16="http://schemas.microsoft.com/office/drawing/2014/main" xmlns="" id="{FDB413C2-7A69-AB8D-2F98-1DB25E7B31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98" t="49733" r="1734" b="2260"/>
          <a:stretch/>
        </p:blipFill>
        <p:spPr>
          <a:xfrm>
            <a:off x="3230167" y="2541097"/>
            <a:ext cx="2016488" cy="1224356"/>
          </a:xfrm>
          <a:prstGeom prst="rect">
            <a:avLst/>
          </a:prstGeom>
        </p:spPr>
      </p:pic>
      <p:pic>
        <p:nvPicPr>
          <p:cNvPr id="12" name="Imagen 11">
            <a:extLst>
              <a:ext uri="{FF2B5EF4-FFF2-40B4-BE49-F238E27FC236}">
                <a16:creationId xmlns:a16="http://schemas.microsoft.com/office/drawing/2014/main" xmlns="" id="{D058D70D-0670-B05D-84BB-DEF1967EF24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14" t="16264" r="8364" b="21273"/>
          <a:stretch/>
        </p:blipFill>
        <p:spPr>
          <a:xfrm>
            <a:off x="3247805" y="4017385"/>
            <a:ext cx="2016488" cy="1058773"/>
          </a:xfrm>
          <a:prstGeom prst="rect">
            <a:avLst/>
          </a:prstGeom>
        </p:spPr>
      </p:pic>
      <p:pic>
        <p:nvPicPr>
          <p:cNvPr id="13" name="Imagen 12">
            <a:extLst>
              <a:ext uri="{FF2B5EF4-FFF2-40B4-BE49-F238E27FC236}">
                <a16:creationId xmlns:a16="http://schemas.microsoft.com/office/drawing/2014/main" xmlns="" id="{2C40941C-4B4E-AB91-D803-71C8C6EB54C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90" t="17840" r="971" b="16736"/>
          <a:stretch/>
        </p:blipFill>
        <p:spPr>
          <a:xfrm>
            <a:off x="3287707" y="5328090"/>
            <a:ext cx="2063711" cy="1058774"/>
          </a:xfrm>
          <a:prstGeom prst="rect">
            <a:avLst/>
          </a:prstGeom>
        </p:spPr>
      </p:pic>
      <p:sp>
        <p:nvSpPr>
          <p:cNvPr id="18" name="CuadroTexto 17">
            <a:extLst>
              <a:ext uri="{FF2B5EF4-FFF2-40B4-BE49-F238E27FC236}">
                <a16:creationId xmlns:a16="http://schemas.microsoft.com/office/drawing/2014/main" xmlns="" id="{1C44D0DE-E815-B2F1-B617-C10E513D1C37}"/>
              </a:ext>
            </a:extLst>
          </p:cNvPr>
          <p:cNvSpPr txBox="1"/>
          <p:nvPr/>
        </p:nvSpPr>
        <p:spPr>
          <a:xfrm>
            <a:off x="3630835" y="3505200"/>
            <a:ext cx="2152527" cy="261610"/>
          </a:xfrm>
          <a:prstGeom prst="rect">
            <a:avLst/>
          </a:prstGeom>
          <a:noFill/>
        </p:spPr>
        <p:txBody>
          <a:bodyPr wrap="square">
            <a:spAutoFit/>
          </a:bodyPr>
          <a:lstStyle>
            <a:defPPr>
              <a:defRPr lang="es-EC"/>
            </a:defPPr>
            <a:lvl1pPr algn="ctr">
              <a:defRPr kumimoji="0" sz="105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sz="1100" dirty="0">
                <a:latin typeface="Arial" panose="020B0604020202020204" pitchFamily="34" charset="0"/>
                <a:cs typeface="Arial" panose="020B0604020202020204" pitchFamily="34" charset="0"/>
              </a:rPr>
              <a:t>CUMBAYÁ</a:t>
            </a:r>
          </a:p>
        </p:txBody>
      </p:sp>
      <p:sp>
        <p:nvSpPr>
          <p:cNvPr id="19" name="CuadroTexto 18">
            <a:extLst>
              <a:ext uri="{FF2B5EF4-FFF2-40B4-BE49-F238E27FC236}">
                <a16:creationId xmlns:a16="http://schemas.microsoft.com/office/drawing/2014/main" xmlns="" id="{7764BF7C-6A8A-3708-966D-2D6D1ACEA30D}"/>
              </a:ext>
            </a:extLst>
          </p:cNvPr>
          <p:cNvSpPr txBox="1"/>
          <p:nvPr/>
        </p:nvSpPr>
        <p:spPr>
          <a:xfrm>
            <a:off x="3925908" y="4837286"/>
            <a:ext cx="1393962" cy="261610"/>
          </a:xfrm>
          <a:prstGeom prst="rect">
            <a:avLst/>
          </a:prstGeom>
          <a:noFill/>
        </p:spPr>
        <p:txBody>
          <a:bodyPr wrap="square">
            <a:spAutoFit/>
          </a:bodyPr>
          <a:lstStyle>
            <a:defPPr>
              <a:defRPr lang="es-EC"/>
            </a:defPPr>
            <a:lvl1pPr algn="ctr">
              <a:defRPr kumimoji="0" sz="105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sz="1100" dirty="0">
                <a:latin typeface="Arial" panose="020B0604020202020204" pitchFamily="34" charset="0"/>
                <a:cs typeface="Arial" panose="020B0604020202020204" pitchFamily="34" charset="0"/>
              </a:rPr>
              <a:t>GUANGOPOLO</a:t>
            </a:r>
          </a:p>
        </p:txBody>
      </p:sp>
      <p:sp>
        <p:nvSpPr>
          <p:cNvPr id="20" name="CuadroTexto 19">
            <a:extLst>
              <a:ext uri="{FF2B5EF4-FFF2-40B4-BE49-F238E27FC236}">
                <a16:creationId xmlns:a16="http://schemas.microsoft.com/office/drawing/2014/main" xmlns="" id="{425F521C-3306-D13E-156F-3C78677B4D67}"/>
              </a:ext>
            </a:extLst>
          </p:cNvPr>
          <p:cNvSpPr txBox="1"/>
          <p:nvPr/>
        </p:nvSpPr>
        <p:spPr>
          <a:xfrm>
            <a:off x="4178105" y="6111274"/>
            <a:ext cx="978085" cy="261610"/>
          </a:xfrm>
          <a:prstGeom prst="rect">
            <a:avLst/>
          </a:prstGeom>
          <a:noFill/>
        </p:spPr>
        <p:txBody>
          <a:bodyPr wrap="square">
            <a:spAutoFit/>
          </a:bodyPr>
          <a:lstStyle>
            <a:defPPr>
              <a:defRPr lang="es-EC"/>
            </a:defPPr>
            <a:lvl1pPr algn="ctr">
              <a:defRPr kumimoji="0" sz="105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pPr algn="r"/>
            <a:r>
              <a:rPr lang="es-EC" sz="1100" dirty="0">
                <a:latin typeface="Arial" panose="020B0604020202020204" pitchFamily="34" charset="0"/>
                <a:cs typeface="Arial" panose="020B0604020202020204" pitchFamily="34" charset="0"/>
              </a:rPr>
              <a:t>NAYÓN</a:t>
            </a:r>
          </a:p>
        </p:txBody>
      </p:sp>
      <p:sp>
        <p:nvSpPr>
          <p:cNvPr id="21" name="Google Shape;417;p15">
            <a:extLst>
              <a:ext uri="{FF2B5EF4-FFF2-40B4-BE49-F238E27FC236}">
                <a16:creationId xmlns:a16="http://schemas.microsoft.com/office/drawing/2014/main" xmlns="" id="{87CE5469-B749-6847-2212-E3C312F3A971}"/>
              </a:ext>
            </a:extLst>
          </p:cNvPr>
          <p:cNvSpPr txBox="1"/>
          <p:nvPr/>
        </p:nvSpPr>
        <p:spPr>
          <a:xfrm>
            <a:off x="9978458" y="6018184"/>
            <a:ext cx="165412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C" sz="1100" b="1" i="0" u="none" strike="noStrike" cap="none" dirty="0">
                <a:solidFill>
                  <a:schemeClr val="lt1"/>
                </a:solidFill>
                <a:latin typeface="Arial"/>
                <a:ea typeface="Arial"/>
                <a:cs typeface="Arial"/>
                <a:sym typeface="Arial"/>
              </a:rPr>
              <a:t>HIDROVICTORIA</a:t>
            </a:r>
            <a:endParaRPr sz="1400" b="0" i="0" u="none" strike="noStrike" cap="none" dirty="0">
              <a:solidFill>
                <a:srgbClr val="000000"/>
              </a:solidFill>
              <a:latin typeface="Arial"/>
              <a:ea typeface="Arial"/>
              <a:cs typeface="Arial"/>
              <a:sym typeface="Arial"/>
            </a:endParaRPr>
          </a:p>
        </p:txBody>
      </p:sp>
      <p:sp>
        <p:nvSpPr>
          <p:cNvPr id="9" name="CuadroTexto 8">
            <a:extLst>
              <a:ext uri="{FF2B5EF4-FFF2-40B4-BE49-F238E27FC236}">
                <a16:creationId xmlns:a16="http://schemas.microsoft.com/office/drawing/2014/main" xmlns="" id="{9FBB3EC1-D810-1088-B150-B65B725BDC47}"/>
              </a:ext>
            </a:extLst>
          </p:cNvPr>
          <p:cNvSpPr txBox="1"/>
          <p:nvPr/>
        </p:nvSpPr>
        <p:spPr>
          <a:xfrm>
            <a:off x="6508690" y="1833539"/>
            <a:ext cx="4079440" cy="830997"/>
          </a:xfrm>
          <a:prstGeom prst="rect">
            <a:avLst/>
          </a:prstGeom>
          <a:noFill/>
        </p:spPr>
        <p:txBody>
          <a:bodyPr wrap="square" rtlCol="0">
            <a:spAutoFit/>
          </a:bodyPr>
          <a:lstStyle/>
          <a:p>
            <a:pPr lvl="0" eaLnBrk="0" fontAlgn="base" hangingPunct="0">
              <a:spcBef>
                <a:spcPct val="0"/>
              </a:spcBef>
              <a:spcAft>
                <a:spcPct val="0"/>
              </a:spcAft>
            </a:pPr>
            <a:r>
              <a:rPr lang="es-ES" altLang="es-EC" sz="1600" dirty="0">
                <a:solidFill>
                  <a:schemeClr val="bg1"/>
                </a:solidFill>
                <a:latin typeface="Arial" panose="020B0604020202020204" pitchFamily="34" charset="0"/>
                <a:cs typeface="Arial" panose="020B0604020202020204" pitchFamily="34" charset="0"/>
              </a:rPr>
              <a:t>Recuperación de niveles de operación </a:t>
            </a:r>
            <a:r>
              <a:rPr lang="es-ES" altLang="es-EC" sz="1600" dirty="0" err="1">
                <a:solidFill>
                  <a:schemeClr val="bg1"/>
                </a:solidFill>
                <a:latin typeface="Arial" panose="020B0604020202020204" pitchFamily="34" charset="0"/>
                <a:cs typeface="Arial" panose="020B0604020202020204" pitchFamily="34" charset="0"/>
              </a:rPr>
              <a:t>Hidrovictoria</a:t>
            </a:r>
            <a:r>
              <a:rPr lang="es-ES" altLang="es-EC" sz="1600" dirty="0">
                <a:solidFill>
                  <a:schemeClr val="bg1"/>
                </a:solidFill>
                <a:latin typeface="Arial" panose="020B0604020202020204" pitchFamily="34" charset="0"/>
                <a:cs typeface="Arial" panose="020B0604020202020204" pitchFamily="34" charset="0"/>
              </a:rPr>
              <a:t>, como empresa subsidiar EEQ con 100% de propiedad accionar. </a:t>
            </a:r>
          </a:p>
        </p:txBody>
      </p:sp>
      <p:pic>
        <p:nvPicPr>
          <p:cNvPr id="22" name="Imagen 21">
            <a:extLst>
              <a:ext uri="{FF2B5EF4-FFF2-40B4-BE49-F238E27FC236}">
                <a16:creationId xmlns:a16="http://schemas.microsoft.com/office/drawing/2014/main" xmlns="" id="{2CCE85AC-1834-8461-13E3-594166E7F3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1787" y="1701398"/>
            <a:ext cx="623208" cy="650731"/>
          </a:xfrm>
          <a:prstGeom prst="rect">
            <a:avLst/>
          </a:prstGeom>
        </p:spPr>
      </p:pic>
      <p:pic>
        <p:nvPicPr>
          <p:cNvPr id="31" name="Imagen 30">
            <a:extLst>
              <a:ext uri="{FF2B5EF4-FFF2-40B4-BE49-F238E27FC236}">
                <a16:creationId xmlns:a16="http://schemas.microsoft.com/office/drawing/2014/main" xmlns="" id="{91BF310B-9FBB-6061-DF3D-985D15323C2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1299" b="25880"/>
          <a:stretch/>
        </p:blipFill>
        <p:spPr>
          <a:xfrm>
            <a:off x="10602361" y="209403"/>
            <a:ext cx="1392254" cy="583700"/>
          </a:xfrm>
          <a:prstGeom prst="rect">
            <a:avLst/>
          </a:prstGeom>
        </p:spPr>
      </p:pic>
    </p:spTree>
    <p:extLst>
      <p:ext uri="{BB962C8B-B14F-4D97-AF65-F5344CB8AC3E}">
        <p14:creationId xmlns:p14="http://schemas.microsoft.com/office/powerpoint/2010/main" val="4042488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Imagen 97">
            <a:extLst>
              <a:ext uri="{FF2B5EF4-FFF2-40B4-BE49-F238E27FC236}">
                <a16:creationId xmlns:a16="http://schemas.microsoft.com/office/drawing/2014/main" xmlns="" id="{599174F6-58B7-F182-11C3-EA6F25AEA6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0133" y="3971777"/>
            <a:ext cx="1679094" cy="1227292"/>
          </a:xfrm>
          <a:prstGeom prst="roundRect">
            <a:avLst>
              <a:gd name="adj" fmla="val 0"/>
            </a:avLst>
          </a:prstGeom>
          <a:solidFill>
            <a:srgbClr val="FFFFFF">
              <a:shade val="85000"/>
            </a:srgbClr>
          </a:solidFill>
          <a:ln>
            <a:noFill/>
          </a:ln>
          <a:effectLst/>
        </p:spPr>
      </p:pic>
      <p:pic>
        <p:nvPicPr>
          <p:cNvPr id="52" name="Imagen 51">
            <a:extLst>
              <a:ext uri="{FF2B5EF4-FFF2-40B4-BE49-F238E27FC236}">
                <a16:creationId xmlns:a16="http://schemas.microsoft.com/office/drawing/2014/main" xmlns="" id="{46714676-5DD2-E0E8-E7EB-9818F7C367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97" y="1847772"/>
            <a:ext cx="1595965" cy="1314063"/>
          </a:xfrm>
          <a:prstGeom prst="roundRect">
            <a:avLst>
              <a:gd name="adj" fmla="val 0"/>
            </a:avLst>
          </a:prstGeom>
          <a:solidFill>
            <a:srgbClr val="FFFFFF">
              <a:shade val="85000"/>
            </a:srgbClr>
          </a:solidFill>
          <a:ln>
            <a:noFill/>
          </a:ln>
          <a:effectLst/>
        </p:spPr>
      </p:pic>
      <p:pic>
        <p:nvPicPr>
          <p:cNvPr id="53" name="Imagen 52">
            <a:extLst>
              <a:ext uri="{FF2B5EF4-FFF2-40B4-BE49-F238E27FC236}">
                <a16:creationId xmlns:a16="http://schemas.microsoft.com/office/drawing/2014/main" xmlns="" id="{34A38922-D105-A9FF-A896-8DB4BFE651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552"/>
          <a:stretch/>
        </p:blipFill>
        <p:spPr bwMode="auto">
          <a:xfrm>
            <a:off x="2435435" y="1861213"/>
            <a:ext cx="1610598" cy="1300621"/>
          </a:xfrm>
          <a:prstGeom prst="roundRect">
            <a:avLst>
              <a:gd name="adj" fmla="val 0"/>
            </a:avLst>
          </a:prstGeom>
          <a:solidFill>
            <a:srgbClr val="FFFFFF">
              <a:shade val="85000"/>
            </a:srgbClr>
          </a:solidFill>
          <a:ln>
            <a:noFill/>
          </a:ln>
          <a:effectLst/>
        </p:spPr>
      </p:pic>
      <p:pic>
        <p:nvPicPr>
          <p:cNvPr id="54" name="Imagen 53">
            <a:extLst>
              <a:ext uri="{FF2B5EF4-FFF2-40B4-BE49-F238E27FC236}">
                <a16:creationId xmlns:a16="http://schemas.microsoft.com/office/drawing/2014/main" xmlns="" id="{F20131EB-A6F6-2713-8028-9378DB5CC79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101" y="1847772"/>
            <a:ext cx="1705126" cy="1314064"/>
          </a:xfrm>
          <a:prstGeom prst="roundRect">
            <a:avLst>
              <a:gd name="adj" fmla="val 0"/>
            </a:avLst>
          </a:prstGeom>
          <a:solidFill>
            <a:srgbClr val="FFFFFF">
              <a:shade val="85000"/>
            </a:srgbClr>
          </a:solidFill>
          <a:ln>
            <a:noFill/>
          </a:ln>
          <a:effectLst/>
        </p:spPr>
      </p:pic>
      <p:sp>
        <p:nvSpPr>
          <p:cNvPr id="55" name="CuadroTexto 54">
            <a:extLst>
              <a:ext uri="{FF2B5EF4-FFF2-40B4-BE49-F238E27FC236}">
                <a16:creationId xmlns:a16="http://schemas.microsoft.com/office/drawing/2014/main" xmlns="" id="{67ECB906-2C55-999D-7A01-CAA40388FC96}"/>
              </a:ext>
            </a:extLst>
          </p:cNvPr>
          <p:cNvSpPr txBox="1"/>
          <p:nvPr/>
        </p:nvSpPr>
        <p:spPr>
          <a:xfrm>
            <a:off x="558997" y="2880011"/>
            <a:ext cx="977057" cy="261610"/>
          </a:xfrm>
          <a:prstGeom prst="rect">
            <a:avLst/>
          </a:prstGeom>
          <a:noFill/>
        </p:spPr>
        <p:txBody>
          <a:bodyPr wrap="square">
            <a:spAutoFit/>
          </a:bodyPr>
          <a:lstStyle/>
          <a:p>
            <a:r>
              <a:rPr kumimoji="0" lang="es-EC" sz="1100" b="1" i="0" u="none" strike="noStrike" kern="1200" cap="none" spc="0" normalizeH="0" baseline="0" noProof="0" dirty="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CAROLINA</a:t>
            </a:r>
          </a:p>
        </p:txBody>
      </p:sp>
      <p:sp>
        <p:nvSpPr>
          <p:cNvPr id="56" name="CuadroTexto 55">
            <a:extLst>
              <a:ext uri="{FF2B5EF4-FFF2-40B4-BE49-F238E27FC236}">
                <a16:creationId xmlns:a16="http://schemas.microsoft.com/office/drawing/2014/main" xmlns="" id="{7853412E-0B7B-7FA8-80F3-3F684EEC8CDA}"/>
              </a:ext>
            </a:extLst>
          </p:cNvPr>
          <p:cNvSpPr txBox="1"/>
          <p:nvPr/>
        </p:nvSpPr>
        <p:spPr>
          <a:xfrm>
            <a:off x="2457112" y="2872684"/>
            <a:ext cx="2016490" cy="261610"/>
          </a:xfrm>
          <a:prstGeom prst="rect">
            <a:avLst/>
          </a:prstGeom>
          <a:noFill/>
        </p:spPr>
        <p:txBody>
          <a:bodyPr wrap="square">
            <a:spAutoFit/>
          </a:bodyPr>
          <a:lstStyle/>
          <a:p>
            <a:r>
              <a:rPr kumimoji="0" lang="es-EC" sz="1100" b="1" i="0" u="none" strike="noStrike" kern="1200" cap="none" spc="0" normalizeH="0" baseline="0" noProof="0" dirty="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PÉREZ GUERRERO</a:t>
            </a:r>
          </a:p>
        </p:txBody>
      </p:sp>
      <p:sp>
        <p:nvSpPr>
          <p:cNvPr id="57" name="CuadroTexto 56">
            <a:extLst>
              <a:ext uri="{FF2B5EF4-FFF2-40B4-BE49-F238E27FC236}">
                <a16:creationId xmlns:a16="http://schemas.microsoft.com/office/drawing/2014/main" xmlns="" id="{41F9B4D9-9519-25EE-A566-AF370E2CBC53}"/>
              </a:ext>
            </a:extLst>
          </p:cNvPr>
          <p:cNvSpPr txBox="1"/>
          <p:nvPr/>
        </p:nvSpPr>
        <p:spPr>
          <a:xfrm>
            <a:off x="4346166" y="2859700"/>
            <a:ext cx="1259431" cy="261610"/>
          </a:xfrm>
          <a:prstGeom prst="rect">
            <a:avLst/>
          </a:prstGeom>
          <a:noFill/>
        </p:spPr>
        <p:txBody>
          <a:bodyPr wrap="square">
            <a:spAutoFit/>
          </a:bodyPr>
          <a:lstStyle/>
          <a:p>
            <a:r>
              <a:rPr kumimoji="0" lang="es-EC" sz="1100" b="1" i="0" u="none" strike="noStrike" kern="1200" cap="none" spc="0" normalizeH="0" baseline="0" noProof="0" dirty="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MIRAFLORES</a:t>
            </a:r>
          </a:p>
        </p:txBody>
      </p:sp>
      <p:sp>
        <p:nvSpPr>
          <p:cNvPr id="58" name="CuadroTexto 57">
            <a:extLst>
              <a:ext uri="{FF2B5EF4-FFF2-40B4-BE49-F238E27FC236}">
                <a16:creationId xmlns:a16="http://schemas.microsoft.com/office/drawing/2014/main" xmlns="" id="{19821AB6-7A1A-F3B2-F18C-E6403DD6BCAE}"/>
              </a:ext>
            </a:extLst>
          </p:cNvPr>
          <p:cNvSpPr txBox="1"/>
          <p:nvPr/>
        </p:nvSpPr>
        <p:spPr>
          <a:xfrm>
            <a:off x="512695" y="1482661"/>
            <a:ext cx="5531802" cy="369332"/>
          </a:xfrm>
          <a:prstGeom prst="rect">
            <a:avLst/>
          </a:prstGeom>
          <a:noFill/>
        </p:spPr>
        <p:txBody>
          <a:bodyPr wrap="square">
            <a:spAutoFit/>
          </a:bodyPr>
          <a:lstStyle/>
          <a:p>
            <a:pPr algn="ctr"/>
            <a:r>
              <a:rPr lang="es-EC" b="1" dirty="0">
                <a:solidFill>
                  <a:schemeClr val="accent4">
                    <a:lumMod val="75000"/>
                  </a:schemeClr>
                </a:solidFill>
                <a:latin typeface="Arial" panose="020B0604020202020204" pitchFamily="34" charset="0"/>
                <a:ea typeface="Roboto Black" panose="02000000000000000000" pitchFamily="2" charset="0"/>
                <a:cs typeface="Arial" panose="020B0604020202020204" pitchFamily="34" charset="0"/>
              </a:rPr>
              <a:t>FINALIZADAS</a:t>
            </a:r>
            <a:r>
              <a:rPr lang="es-EC" sz="1800" b="1" dirty="0">
                <a:solidFill>
                  <a:schemeClr val="accent4">
                    <a:lumMod val="75000"/>
                  </a:schemeClr>
                </a:solidFill>
                <a:latin typeface="Arial" panose="020B0604020202020204" pitchFamily="34" charset="0"/>
                <a:ea typeface="Roboto Black" panose="02000000000000000000" pitchFamily="2" charset="0"/>
                <a:cs typeface="Arial" panose="020B0604020202020204" pitchFamily="34" charset="0"/>
              </a:rPr>
              <a:t> </a:t>
            </a:r>
          </a:p>
        </p:txBody>
      </p:sp>
      <p:sp>
        <p:nvSpPr>
          <p:cNvPr id="74" name="CuadroTexto 73">
            <a:extLst>
              <a:ext uri="{FF2B5EF4-FFF2-40B4-BE49-F238E27FC236}">
                <a16:creationId xmlns:a16="http://schemas.microsoft.com/office/drawing/2014/main" xmlns="" id="{77289653-860A-E5BA-C8E9-E4079856966C}"/>
              </a:ext>
            </a:extLst>
          </p:cNvPr>
          <p:cNvSpPr txBox="1"/>
          <p:nvPr/>
        </p:nvSpPr>
        <p:spPr>
          <a:xfrm>
            <a:off x="456709" y="3586905"/>
            <a:ext cx="5951974" cy="369332"/>
          </a:xfrm>
          <a:prstGeom prst="rect">
            <a:avLst/>
          </a:prstGeom>
          <a:noFill/>
        </p:spPr>
        <p:txBody>
          <a:bodyPr wrap="square">
            <a:spAutoFit/>
          </a:bodyPr>
          <a:lstStyle/>
          <a:p>
            <a:pPr algn="ctr"/>
            <a:r>
              <a:rPr lang="es-EC" sz="1800" b="1" dirty="0">
                <a:solidFill>
                  <a:schemeClr val="accent4">
                    <a:lumMod val="75000"/>
                  </a:schemeClr>
                </a:solidFill>
                <a:latin typeface="Arial" panose="020B0604020202020204" pitchFamily="34" charset="0"/>
                <a:ea typeface="Roboto Black" panose="02000000000000000000" pitchFamily="2" charset="0"/>
                <a:cs typeface="Arial" panose="020B0604020202020204" pitchFamily="34" charset="0"/>
              </a:rPr>
              <a:t>EN EJECUCIÓN</a:t>
            </a:r>
          </a:p>
        </p:txBody>
      </p:sp>
      <p:pic>
        <p:nvPicPr>
          <p:cNvPr id="78" name="Imagen 77">
            <a:extLst>
              <a:ext uri="{FF2B5EF4-FFF2-40B4-BE49-F238E27FC236}">
                <a16:creationId xmlns:a16="http://schemas.microsoft.com/office/drawing/2014/main" xmlns="" id="{429E287C-68F4-5CE6-B4BE-363C5FE3546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904" y="3978593"/>
            <a:ext cx="1697420" cy="1220476"/>
          </a:xfrm>
          <a:prstGeom prst="roundRect">
            <a:avLst>
              <a:gd name="adj" fmla="val 0"/>
            </a:avLst>
          </a:prstGeom>
          <a:solidFill>
            <a:srgbClr val="FFFFFF">
              <a:shade val="85000"/>
            </a:srgbClr>
          </a:solidFill>
          <a:ln>
            <a:noFill/>
          </a:ln>
          <a:effectLst/>
        </p:spPr>
      </p:pic>
      <p:pic>
        <p:nvPicPr>
          <p:cNvPr id="79" name="Imagen 78">
            <a:extLst>
              <a:ext uri="{FF2B5EF4-FFF2-40B4-BE49-F238E27FC236}">
                <a16:creationId xmlns:a16="http://schemas.microsoft.com/office/drawing/2014/main" xmlns="" id="{127F9652-4D15-82E4-7C94-9DF025D6D22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0775" y="3980494"/>
            <a:ext cx="1635353" cy="1179667"/>
          </a:xfrm>
          <a:prstGeom prst="roundRect">
            <a:avLst>
              <a:gd name="adj" fmla="val 0"/>
            </a:avLst>
          </a:prstGeom>
          <a:solidFill>
            <a:srgbClr val="FFFFFF">
              <a:shade val="85000"/>
            </a:srgbClr>
          </a:solidFill>
          <a:ln>
            <a:noFill/>
          </a:ln>
          <a:effectLst/>
        </p:spPr>
      </p:pic>
      <p:sp>
        <p:nvSpPr>
          <p:cNvPr id="80" name="CuadroTexto 79">
            <a:extLst>
              <a:ext uri="{FF2B5EF4-FFF2-40B4-BE49-F238E27FC236}">
                <a16:creationId xmlns:a16="http://schemas.microsoft.com/office/drawing/2014/main" xmlns="" id="{8EB84337-CFEA-A7D5-9CF9-DB1F7047A526}"/>
              </a:ext>
            </a:extLst>
          </p:cNvPr>
          <p:cNvSpPr txBox="1"/>
          <p:nvPr/>
        </p:nvSpPr>
        <p:spPr>
          <a:xfrm>
            <a:off x="550231" y="4917505"/>
            <a:ext cx="1797835" cy="261610"/>
          </a:xfrm>
          <a:prstGeom prst="rect">
            <a:avLst/>
          </a:prstGeom>
          <a:noFill/>
        </p:spPr>
        <p:txBody>
          <a:bodyPr wrap="square">
            <a:spAutoFit/>
          </a:bodyPr>
          <a:lstStyle>
            <a:defPPr>
              <a:defRPr lang="es-EC"/>
            </a:defPPr>
            <a:lvl1pPr>
              <a:defRPr kumimoji="0" sz="110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dirty="0">
                <a:latin typeface="Arial" panose="020B0604020202020204" pitchFamily="34" charset="0"/>
                <a:cs typeface="Arial" panose="020B0604020202020204" pitchFamily="34" charset="0"/>
              </a:rPr>
              <a:t>EUGENIO ESPEJO 95%</a:t>
            </a:r>
          </a:p>
        </p:txBody>
      </p:sp>
      <p:sp>
        <p:nvSpPr>
          <p:cNvPr id="81" name="CuadroTexto 80">
            <a:extLst>
              <a:ext uri="{FF2B5EF4-FFF2-40B4-BE49-F238E27FC236}">
                <a16:creationId xmlns:a16="http://schemas.microsoft.com/office/drawing/2014/main" xmlns="" id="{3822CCD2-8B7D-0F19-5AC0-A91B8F6D36E2}"/>
              </a:ext>
            </a:extLst>
          </p:cNvPr>
          <p:cNvSpPr txBox="1"/>
          <p:nvPr/>
        </p:nvSpPr>
        <p:spPr>
          <a:xfrm>
            <a:off x="2442609" y="4890045"/>
            <a:ext cx="1387780" cy="261610"/>
          </a:xfrm>
          <a:prstGeom prst="rect">
            <a:avLst/>
          </a:prstGeom>
          <a:noFill/>
        </p:spPr>
        <p:txBody>
          <a:bodyPr wrap="square">
            <a:spAutoFit/>
          </a:bodyPr>
          <a:lstStyle>
            <a:defPPr>
              <a:defRPr lang="es-EC"/>
            </a:defPPr>
            <a:lvl1pPr>
              <a:defRPr kumimoji="0" sz="110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dirty="0">
                <a:latin typeface="Arial" panose="020B0604020202020204" pitchFamily="34" charset="0"/>
                <a:cs typeface="Arial" panose="020B0604020202020204" pitchFamily="34" charset="0"/>
              </a:rPr>
              <a:t>SAN ROQUE 70% </a:t>
            </a:r>
          </a:p>
        </p:txBody>
      </p:sp>
      <p:sp>
        <p:nvSpPr>
          <p:cNvPr id="83" name="CuadroTexto 82">
            <a:extLst>
              <a:ext uri="{FF2B5EF4-FFF2-40B4-BE49-F238E27FC236}">
                <a16:creationId xmlns:a16="http://schemas.microsoft.com/office/drawing/2014/main" xmlns="" id="{FD11AD4F-4ABD-6338-A30F-F9947426CFA2}"/>
              </a:ext>
            </a:extLst>
          </p:cNvPr>
          <p:cNvSpPr txBox="1"/>
          <p:nvPr/>
        </p:nvSpPr>
        <p:spPr>
          <a:xfrm>
            <a:off x="4370985" y="4917505"/>
            <a:ext cx="1512858" cy="261610"/>
          </a:xfrm>
          <a:prstGeom prst="rect">
            <a:avLst/>
          </a:prstGeom>
          <a:noFill/>
        </p:spPr>
        <p:txBody>
          <a:bodyPr wrap="square">
            <a:spAutoFit/>
          </a:bodyPr>
          <a:lstStyle>
            <a:defPPr>
              <a:defRPr lang="es-EC"/>
            </a:defPPr>
            <a:lvl1pPr>
              <a:defRPr kumimoji="0" sz="110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dirty="0">
                <a:latin typeface="Arial" panose="020B0604020202020204" pitchFamily="34" charset="0"/>
                <a:cs typeface="Arial" panose="020B0604020202020204" pitchFamily="34" charset="0"/>
              </a:rPr>
              <a:t>EL OBRAJE 95%</a:t>
            </a:r>
          </a:p>
        </p:txBody>
      </p:sp>
      <p:sp>
        <p:nvSpPr>
          <p:cNvPr id="6" name="CuadroTexto 5">
            <a:extLst>
              <a:ext uri="{FF2B5EF4-FFF2-40B4-BE49-F238E27FC236}">
                <a16:creationId xmlns:a16="http://schemas.microsoft.com/office/drawing/2014/main" xmlns="" id="{AB2BFA60-2AD2-F526-D328-1FC75F258182}"/>
              </a:ext>
            </a:extLst>
          </p:cNvPr>
          <p:cNvSpPr txBox="1"/>
          <p:nvPr/>
        </p:nvSpPr>
        <p:spPr>
          <a:xfrm>
            <a:off x="3465357" y="5448926"/>
            <a:ext cx="2964616" cy="1046440"/>
          </a:xfrm>
          <a:prstGeom prst="rect">
            <a:avLst/>
          </a:prstGeom>
          <a:noFill/>
        </p:spPr>
        <p:txBody>
          <a:bodyPr wrap="square" rtlCol="0">
            <a:spAutoFit/>
          </a:bodyPr>
          <a:lstStyle/>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rPr>
              <a:t>Casa Guayasamín</a:t>
            </a:r>
          </a:p>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rPr>
              <a:t>Santa Rosa</a:t>
            </a:r>
          </a:p>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rPr>
              <a:t>Vicentina</a:t>
            </a:r>
          </a:p>
          <a:p>
            <a:pPr marL="285750" indent="-285750">
              <a:buFont typeface="Arial" panose="020B0604020202020204" pitchFamily="34" charset="0"/>
              <a:buChar char="•"/>
            </a:pPr>
            <a:endParaRPr lang="es-EC" sz="1400" dirty="0">
              <a:solidFill>
                <a:schemeClr val="tx1">
                  <a:lumMod val="75000"/>
                </a:schemeClr>
              </a:solidFill>
              <a:latin typeface="Arial" panose="020B0604020202020204" pitchFamily="34" charset="0"/>
            </a:endParaRPr>
          </a:p>
        </p:txBody>
      </p:sp>
      <p:sp>
        <p:nvSpPr>
          <p:cNvPr id="35" name="CuadroTexto 34">
            <a:extLst>
              <a:ext uri="{FF2B5EF4-FFF2-40B4-BE49-F238E27FC236}">
                <a16:creationId xmlns:a16="http://schemas.microsoft.com/office/drawing/2014/main" xmlns="" id="{AB2BFA60-2AD2-F526-D328-1FC75F258182}"/>
              </a:ext>
            </a:extLst>
          </p:cNvPr>
          <p:cNvSpPr txBox="1"/>
          <p:nvPr/>
        </p:nvSpPr>
        <p:spPr>
          <a:xfrm>
            <a:off x="1155333" y="5448926"/>
            <a:ext cx="2244221" cy="1077218"/>
          </a:xfrm>
          <a:prstGeom prst="rect">
            <a:avLst/>
          </a:prstGeom>
          <a:noFill/>
        </p:spPr>
        <p:txBody>
          <a:bodyPr wrap="square" rtlCol="0">
            <a:spAutoFit/>
          </a:bodyPr>
          <a:lstStyle/>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cs typeface="Arial" panose="020B0604020202020204" pitchFamily="34" charset="0"/>
              </a:rPr>
              <a:t>10 Vieja </a:t>
            </a:r>
          </a:p>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cs typeface="Arial" panose="020B0604020202020204" pitchFamily="34" charset="0"/>
              </a:rPr>
              <a:t>Floresta</a:t>
            </a:r>
          </a:p>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cs typeface="Arial" panose="020B0604020202020204" pitchFamily="34" charset="0"/>
              </a:rPr>
              <a:t>Andalucía</a:t>
            </a:r>
          </a:p>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cs typeface="Arial" panose="020B0604020202020204" pitchFamily="34" charset="0"/>
              </a:rPr>
              <a:t>Selva Alegre</a:t>
            </a:r>
          </a:p>
        </p:txBody>
      </p:sp>
      <p:sp>
        <p:nvSpPr>
          <p:cNvPr id="8" name="CuadroTexto 7">
            <a:extLst>
              <a:ext uri="{FF2B5EF4-FFF2-40B4-BE49-F238E27FC236}">
                <a16:creationId xmlns:a16="http://schemas.microsoft.com/office/drawing/2014/main" xmlns="" id="{5FC21603-C73B-AEB5-4AED-3066ABF6D9BC}"/>
              </a:ext>
            </a:extLst>
          </p:cNvPr>
          <p:cNvSpPr txBox="1"/>
          <p:nvPr/>
        </p:nvSpPr>
        <p:spPr>
          <a:xfrm>
            <a:off x="1576230" y="615642"/>
            <a:ext cx="2195753" cy="646331"/>
          </a:xfrm>
          <a:prstGeom prst="rect">
            <a:avLst/>
          </a:prstGeom>
          <a:noFill/>
        </p:spPr>
        <p:txBody>
          <a:bodyPr wrap="square">
            <a:spAutoFit/>
          </a:bodyPr>
          <a:lstStyle>
            <a:defPPr>
              <a:defRPr lang="es-EC"/>
            </a:defPPr>
            <a:lvl1pPr algn="ctr">
              <a:defRPr b="1">
                <a:solidFill>
                  <a:schemeClr val="accent4"/>
                </a:solidFill>
                <a:latin typeface="Arial" panose="020B0604020202020204" pitchFamily="34" charset="0"/>
              </a:defRPr>
            </a:lvl1pPr>
          </a:lstStyle>
          <a:p>
            <a:pPr algn="l"/>
            <a:r>
              <a:rPr lang="es-EC" dirty="0">
                <a:solidFill>
                  <a:schemeClr val="tx1">
                    <a:lumMod val="75000"/>
                  </a:schemeClr>
                </a:solidFill>
              </a:rPr>
              <a:t>Subestaciones</a:t>
            </a:r>
          </a:p>
          <a:p>
            <a:pPr algn="l"/>
            <a:r>
              <a:rPr lang="es-EC" b="0" dirty="0">
                <a:solidFill>
                  <a:schemeClr val="tx1">
                    <a:lumMod val="75000"/>
                  </a:schemeClr>
                </a:solidFill>
              </a:rPr>
              <a:t>en modernización</a:t>
            </a:r>
          </a:p>
        </p:txBody>
      </p:sp>
      <p:sp>
        <p:nvSpPr>
          <p:cNvPr id="10" name="CuadroTexto 9">
            <a:extLst>
              <a:ext uri="{FF2B5EF4-FFF2-40B4-BE49-F238E27FC236}">
                <a16:creationId xmlns:a16="http://schemas.microsoft.com/office/drawing/2014/main" xmlns="" id="{229984F5-A44B-582F-835F-8B9B8DBED975}"/>
              </a:ext>
            </a:extLst>
          </p:cNvPr>
          <p:cNvSpPr txBox="1"/>
          <p:nvPr/>
        </p:nvSpPr>
        <p:spPr>
          <a:xfrm>
            <a:off x="779438" y="456110"/>
            <a:ext cx="954107" cy="923330"/>
          </a:xfrm>
          <a:prstGeom prst="rect">
            <a:avLst/>
          </a:prstGeom>
          <a:noFill/>
        </p:spPr>
        <p:txBody>
          <a:bodyPr wrap="none" rtlCol="0">
            <a:spAutoFit/>
          </a:bodyPr>
          <a:lstStyle/>
          <a:p>
            <a:r>
              <a:rPr lang="es-EC" sz="5400" b="1" dirty="0">
                <a:solidFill>
                  <a:schemeClr val="accent4">
                    <a:lumMod val="75000"/>
                  </a:schemeClr>
                </a:solidFill>
                <a:latin typeface="Arial" panose="020B0604020202020204" pitchFamily="34" charset="0"/>
              </a:rPr>
              <a:t>13</a:t>
            </a:r>
          </a:p>
        </p:txBody>
      </p:sp>
      <p:sp>
        <p:nvSpPr>
          <p:cNvPr id="19" name="CuadroTexto 18">
            <a:extLst>
              <a:ext uri="{FF2B5EF4-FFF2-40B4-BE49-F238E27FC236}">
                <a16:creationId xmlns:a16="http://schemas.microsoft.com/office/drawing/2014/main" xmlns="" id="{82E105E4-09B0-6713-0FC6-8A5F5879F9B3}"/>
              </a:ext>
            </a:extLst>
          </p:cNvPr>
          <p:cNvSpPr txBox="1"/>
          <p:nvPr/>
        </p:nvSpPr>
        <p:spPr>
          <a:xfrm>
            <a:off x="3513407" y="838440"/>
            <a:ext cx="2160948" cy="461665"/>
          </a:xfrm>
          <a:prstGeom prst="rect">
            <a:avLst/>
          </a:prstGeom>
          <a:noFill/>
        </p:spPr>
        <p:txBody>
          <a:bodyPr wrap="square">
            <a:spAutoFit/>
          </a:bodyPr>
          <a:lstStyle/>
          <a:p>
            <a:r>
              <a:rPr lang="es-EC" sz="2400" b="1" dirty="0">
                <a:solidFill>
                  <a:schemeClr val="tx1">
                    <a:lumMod val="75000"/>
                  </a:schemeClr>
                </a:solidFill>
                <a:latin typeface="Arial" panose="020B0604020202020204" pitchFamily="34" charset="0"/>
                <a:cs typeface="Arial" panose="020B0604020202020204" pitchFamily="34" charset="0"/>
              </a:rPr>
              <a:t>(CALIDAD)</a:t>
            </a:r>
          </a:p>
        </p:txBody>
      </p:sp>
      <p:pic>
        <p:nvPicPr>
          <p:cNvPr id="15" name="Imagen 14">
            <a:extLst>
              <a:ext uri="{FF2B5EF4-FFF2-40B4-BE49-F238E27FC236}">
                <a16:creationId xmlns:a16="http://schemas.microsoft.com/office/drawing/2014/main" xmlns="" id="{F8399921-5414-ABC3-1B34-5FC0AA48E6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8103" y="456110"/>
            <a:ext cx="509481" cy="509481"/>
          </a:xfrm>
          <a:prstGeom prst="rect">
            <a:avLst/>
          </a:prstGeom>
        </p:spPr>
      </p:pic>
      <p:sp>
        <p:nvSpPr>
          <p:cNvPr id="21" name="CuadroTexto 20">
            <a:extLst>
              <a:ext uri="{FF2B5EF4-FFF2-40B4-BE49-F238E27FC236}">
                <a16:creationId xmlns:a16="http://schemas.microsoft.com/office/drawing/2014/main" xmlns="" id="{7959A7D2-17FE-B1C0-7707-B282BA2EA484}"/>
              </a:ext>
            </a:extLst>
          </p:cNvPr>
          <p:cNvSpPr txBox="1"/>
          <p:nvPr/>
        </p:nvSpPr>
        <p:spPr>
          <a:xfrm>
            <a:off x="7834007" y="403064"/>
            <a:ext cx="4093873" cy="584775"/>
          </a:xfrm>
          <a:prstGeom prst="rect">
            <a:avLst/>
          </a:prstGeom>
          <a:noFill/>
        </p:spPr>
        <p:txBody>
          <a:bodyPr wrap="square">
            <a:spAutoFit/>
          </a:bodyPr>
          <a:lstStyle/>
          <a:p>
            <a:r>
              <a:rPr lang="es-EC" sz="3200" b="1" dirty="0">
                <a:solidFill>
                  <a:srgbClr val="000000"/>
                </a:solidFill>
                <a:latin typeface="Arial"/>
                <a:cs typeface="Arial"/>
              </a:rPr>
              <a:t>SUBTRANSMISIÓN</a:t>
            </a:r>
          </a:p>
        </p:txBody>
      </p:sp>
      <p:sp>
        <p:nvSpPr>
          <p:cNvPr id="24" name="CuadroTexto 23">
            <a:extLst>
              <a:ext uri="{FF2B5EF4-FFF2-40B4-BE49-F238E27FC236}">
                <a16:creationId xmlns:a16="http://schemas.microsoft.com/office/drawing/2014/main" xmlns="" id="{F99D8B45-5CC7-5E1C-7EBB-370F154234BD}"/>
              </a:ext>
            </a:extLst>
          </p:cNvPr>
          <p:cNvSpPr txBox="1"/>
          <p:nvPr/>
        </p:nvSpPr>
        <p:spPr>
          <a:xfrm>
            <a:off x="7660937" y="2109766"/>
            <a:ext cx="2195753" cy="646331"/>
          </a:xfrm>
          <a:prstGeom prst="rect">
            <a:avLst/>
          </a:prstGeom>
          <a:noFill/>
        </p:spPr>
        <p:txBody>
          <a:bodyPr wrap="square">
            <a:spAutoFit/>
          </a:bodyPr>
          <a:lstStyle>
            <a:defPPr>
              <a:defRPr lang="es-EC"/>
            </a:defPPr>
            <a:lvl1pPr algn="ctr">
              <a:defRPr b="1">
                <a:solidFill>
                  <a:schemeClr val="accent4"/>
                </a:solidFill>
                <a:latin typeface="Arial" panose="020B0604020202020204" pitchFamily="34" charset="0"/>
              </a:defRPr>
            </a:lvl1pPr>
          </a:lstStyle>
          <a:p>
            <a:pPr algn="l"/>
            <a:r>
              <a:rPr lang="es-EC" dirty="0">
                <a:solidFill>
                  <a:schemeClr val="tx1">
                    <a:lumMod val="75000"/>
                  </a:schemeClr>
                </a:solidFill>
              </a:rPr>
              <a:t>Subestaciones</a:t>
            </a:r>
          </a:p>
          <a:p>
            <a:pPr algn="l"/>
            <a:r>
              <a:rPr lang="es-EC" b="0" dirty="0">
                <a:solidFill>
                  <a:schemeClr val="tx1">
                    <a:lumMod val="75000"/>
                  </a:schemeClr>
                </a:solidFill>
              </a:rPr>
              <a:t>en construcción</a:t>
            </a:r>
          </a:p>
        </p:txBody>
      </p:sp>
      <p:sp>
        <p:nvSpPr>
          <p:cNvPr id="25" name="CuadroTexto 24">
            <a:extLst>
              <a:ext uri="{FF2B5EF4-FFF2-40B4-BE49-F238E27FC236}">
                <a16:creationId xmlns:a16="http://schemas.microsoft.com/office/drawing/2014/main" xmlns="" id="{3F2E119E-CF23-75D4-C865-A48F7DC056B0}"/>
              </a:ext>
            </a:extLst>
          </p:cNvPr>
          <p:cNvSpPr txBox="1"/>
          <p:nvPr/>
        </p:nvSpPr>
        <p:spPr>
          <a:xfrm>
            <a:off x="9501518" y="4216721"/>
            <a:ext cx="2348137" cy="1323439"/>
          </a:xfrm>
          <a:prstGeom prst="rect">
            <a:avLst/>
          </a:prstGeom>
          <a:noFill/>
        </p:spPr>
        <p:txBody>
          <a:bodyPr wrap="square" rtlCol="0">
            <a:spAutoFit/>
          </a:bodyPr>
          <a:lstStyle/>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rPr>
              <a:t>Auqui</a:t>
            </a:r>
          </a:p>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rPr>
              <a:t>Chillo Jijón</a:t>
            </a:r>
          </a:p>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rPr>
              <a:t>La Morita</a:t>
            </a:r>
          </a:p>
          <a:p>
            <a:pPr marL="180000" indent="-180000">
              <a:buFont typeface="Arial" panose="020B0604020202020204" pitchFamily="34" charset="0"/>
              <a:buChar char="•"/>
            </a:pPr>
            <a:r>
              <a:rPr lang="es-EC" sz="1600" dirty="0">
                <a:solidFill>
                  <a:schemeClr val="tx1">
                    <a:lumMod val="75000"/>
                  </a:schemeClr>
                </a:solidFill>
                <a:latin typeface="Arial" panose="020B0604020202020204" pitchFamily="34" charset="0"/>
              </a:rPr>
              <a:t>Parque Metropolitano</a:t>
            </a:r>
          </a:p>
          <a:p>
            <a:pPr marL="180000" indent="-180000">
              <a:buFont typeface="Arial" panose="020B0604020202020204" pitchFamily="34" charset="0"/>
              <a:buChar char="•"/>
            </a:pPr>
            <a:endParaRPr lang="es-EC" sz="1600" dirty="0">
              <a:solidFill>
                <a:schemeClr val="tx1">
                  <a:lumMod val="75000"/>
                </a:schemeClr>
              </a:solidFill>
              <a:latin typeface="Arial" panose="020B0604020202020204" pitchFamily="34" charset="0"/>
            </a:endParaRPr>
          </a:p>
        </p:txBody>
      </p:sp>
      <p:sp>
        <p:nvSpPr>
          <p:cNvPr id="27" name="CuadroTexto 26">
            <a:extLst>
              <a:ext uri="{FF2B5EF4-FFF2-40B4-BE49-F238E27FC236}">
                <a16:creationId xmlns:a16="http://schemas.microsoft.com/office/drawing/2014/main" xmlns="" id="{2739CB23-DE6A-3142-3A19-80F28F4186AB}"/>
              </a:ext>
            </a:extLst>
          </p:cNvPr>
          <p:cNvSpPr txBox="1"/>
          <p:nvPr/>
        </p:nvSpPr>
        <p:spPr>
          <a:xfrm>
            <a:off x="7205921" y="1950234"/>
            <a:ext cx="569387" cy="923330"/>
          </a:xfrm>
          <a:prstGeom prst="rect">
            <a:avLst/>
          </a:prstGeom>
          <a:noFill/>
        </p:spPr>
        <p:txBody>
          <a:bodyPr wrap="none" rtlCol="0">
            <a:spAutoFit/>
          </a:bodyPr>
          <a:lstStyle/>
          <a:p>
            <a:r>
              <a:rPr lang="es-EC" sz="5400" b="1" dirty="0">
                <a:solidFill>
                  <a:schemeClr val="accent4">
                    <a:lumMod val="75000"/>
                  </a:schemeClr>
                </a:solidFill>
                <a:latin typeface="Arial" panose="020B0604020202020204" pitchFamily="34" charset="0"/>
              </a:rPr>
              <a:t>7</a:t>
            </a:r>
          </a:p>
        </p:txBody>
      </p:sp>
      <p:pic>
        <p:nvPicPr>
          <p:cNvPr id="28" name="Marcador de posición de imagen 30">
            <a:extLst>
              <a:ext uri="{FF2B5EF4-FFF2-40B4-BE49-F238E27FC236}">
                <a16:creationId xmlns:a16="http://schemas.microsoft.com/office/drawing/2014/main" xmlns="" id="{680DF438-AD71-9171-E4CF-C78EDBFAA0AC}"/>
              </a:ext>
            </a:extLst>
          </p:cNvPr>
          <p:cNvPicPr>
            <a:picLocks noGrp="1" noChangeAspect="1"/>
          </p:cNvPicPr>
          <p:nvPr>
            <p:ph type="pic" sz="quarter" idx="10"/>
          </p:nvPr>
        </p:nvPicPr>
        <p:blipFill>
          <a:blip r:embed="rId10" cstate="print">
            <a:extLst>
              <a:ext uri="{28A0092B-C50C-407E-A947-70E740481C1C}">
                <a14:useLocalDpi xmlns:a14="http://schemas.microsoft.com/office/drawing/2010/main" val="0"/>
              </a:ext>
            </a:extLst>
          </a:blip>
          <a:srcRect t="5867" b="5867"/>
          <a:stretch>
            <a:fillRect/>
          </a:stretch>
        </p:blipFill>
        <p:spPr>
          <a:xfrm>
            <a:off x="6992972" y="2893595"/>
            <a:ext cx="2016490" cy="1080000"/>
          </a:xfrm>
          <a:prstGeom prst="roundRect">
            <a:avLst>
              <a:gd name="adj" fmla="val 0"/>
            </a:avLst>
          </a:prstGeom>
          <a:solidFill>
            <a:srgbClr val="FFFFFF">
              <a:shade val="85000"/>
            </a:srgbClr>
          </a:solidFill>
          <a:ln>
            <a:noFill/>
          </a:ln>
          <a:effectLst/>
        </p:spPr>
      </p:pic>
      <p:pic>
        <p:nvPicPr>
          <p:cNvPr id="29" name="Marcador de posición de imagen 15">
            <a:extLst>
              <a:ext uri="{FF2B5EF4-FFF2-40B4-BE49-F238E27FC236}">
                <a16:creationId xmlns:a16="http://schemas.microsoft.com/office/drawing/2014/main" xmlns="" id="{532F7B68-0C3A-6F89-1778-7571ACFE988B}"/>
              </a:ext>
            </a:extLst>
          </p:cNvPr>
          <p:cNvPicPr>
            <a:picLocks noChangeAspect="1"/>
          </p:cNvPicPr>
          <p:nvPr/>
        </p:nvPicPr>
        <p:blipFill>
          <a:blip r:embed="rId11"/>
          <a:srcRect t="8513" b="8513"/>
          <a:stretch>
            <a:fillRect/>
          </a:stretch>
        </p:blipFill>
        <p:spPr>
          <a:xfrm>
            <a:off x="9566190" y="2880631"/>
            <a:ext cx="2016488" cy="1080000"/>
          </a:xfrm>
          <a:prstGeom prst="roundRect">
            <a:avLst>
              <a:gd name="adj" fmla="val 0"/>
            </a:avLst>
          </a:prstGeom>
          <a:solidFill>
            <a:srgbClr val="FFFFFF">
              <a:shade val="85000"/>
            </a:srgbClr>
          </a:solidFill>
          <a:ln>
            <a:noFill/>
          </a:ln>
          <a:effectLst/>
        </p:spPr>
      </p:pic>
      <p:pic>
        <p:nvPicPr>
          <p:cNvPr id="30" name="Marcador de posición de imagen 16">
            <a:extLst>
              <a:ext uri="{FF2B5EF4-FFF2-40B4-BE49-F238E27FC236}">
                <a16:creationId xmlns:a16="http://schemas.microsoft.com/office/drawing/2014/main" xmlns="" id="{69934302-2185-91C2-FA66-78B0592BB747}"/>
              </a:ext>
            </a:extLst>
          </p:cNvPr>
          <p:cNvPicPr>
            <a:picLocks noChangeAspect="1"/>
          </p:cNvPicPr>
          <p:nvPr/>
        </p:nvPicPr>
        <p:blipFill>
          <a:blip r:embed="rId12" cstate="print">
            <a:extLst>
              <a:ext uri="{28A0092B-C50C-407E-A947-70E740481C1C}">
                <a14:useLocalDpi xmlns:a14="http://schemas.microsoft.com/office/drawing/2010/main" val="0"/>
              </a:ext>
            </a:extLst>
          </a:blip>
          <a:srcRect t="14213" b="14213"/>
          <a:stretch>
            <a:fillRect/>
          </a:stretch>
        </p:blipFill>
        <p:spPr bwMode="auto">
          <a:xfrm>
            <a:off x="7012134" y="4216721"/>
            <a:ext cx="2016488" cy="1080000"/>
          </a:xfrm>
          <a:prstGeom prst="roundRect">
            <a:avLst>
              <a:gd name="adj" fmla="val 0"/>
            </a:avLst>
          </a:prstGeom>
          <a:solidFill>
            <a:srgbClr val="FFFFFF">
              <a:shade val="85000"/>
            </a:srgbClr>
          </a:solidFill>
          <a:ln>
            <a:noFill/>
          </a:ln>
          <a:effectLst/>
        </p:spPr>
      </p:pic>
      <p:sp>
        <p:nvSpPr>
          <p:cNvPr id="31" name="CuadroTexto 30">
            <a:extLst>
              <a:ext uri="{FF2B5EF4-FFF2-40B4-BE49-F238E27FC236}">
                <a16:creationId xmlns:a16="http://schemas.microsoft.com/office/drawing/2014/main" xmlns="" id="{7F95E172-5571-4849-C28D-3B0856D41B1C}"/>
              </a:ext>
            </a:extLst>
          </p:cNvPr>
          <p:cNvSpPr txBox="1"/>
          <p:nvPr/>
        </p:nvSpPr>
        <p:spPr>
          <a:xfrm>
            <a:off x="9553988" y="3626369"/>
            <a:ext cx="2016490" cy="261610"/>
          </a:xfrm>
          <a:prstGeom prst="rect">
            <a:avLst/>
          </a:prstGeom>
          <a:noFill/>
        </p:spPr>
        <p:txBody>
          <a:bodyPr wrap="square">
            <a:spAutoFit/>
          </a:bodyPr>
          <a:lstStyle/>
          <a:p>
            <a:pPr algn="r"/>
            <a:r>
              <a:rPr kumimoji="0" lang="es-EC" sz="1100" b="1" i="0" u="none" strike="noStrike" kern="1200" cap="none" spc="0" normalizeH="0" baseline="0" noProof="0" dirty="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BICENTENARIO</a:t>
            </a:r>
          </a:p>
        </p:txBody>
      </p:sp>
      <p:sp>
        <p:nvSpPr>
          <p:cNvPr id="32" name="CuadroTexto 31">
            <a:extLst>
              <a:ext uri="{FF2B5EF4-FFF2-40B4-BE49-F238E27FC236}">
                <a16:creationId xmlns:a16="http://schemas.microsoft.com/office/drawing/2014/main" xmlns="" id="{ED50858A-65EA-B676-BC43-F3EC8278D4FE}"/>
              </a:ext>
            </a:extLst>
          </p:cNvPr>
          <p:cNvSpPr txBox="1"/>
          <p:nvPr/>
        </p:nvSpPr>
        <p:spPr>
          <a:xfrm>
            <a:off x="6996414" y="3642616"/>
            <a:ext cx="2016490" cy="261610"/>
          </a:xfrm>
          <a:prstGeom prst="rect">
            <a:avLst/>
          </a:prstGeom>
          <a:noFill/>
        </p:spPr>
        <p:txBody>
          <a:bodyPr wrap="square">
            <a:spAutoFit/>
          </a:bodyPr>
          <a:lstStyle/>
          <a:p>
            <a:pPr algn="r"/>
            <a:r>
              <a:rPr kumimoji="0" lang="es-EC" sz="1100" b="1" i="0" u="none" strike="noStrike" kern="1200" cap="none" spc="0" normalizeH="0" baseline="0" noProof="0" dirty="0">
                <a:ln>
                  <a:noFill/>
                </a:ln>
                <a:solidFill>
                  <a:schemeClr val="bg1"/>
                </a:solidFill>
                <a:effectLst/>
                <a:uLnTx/>
                <a:uFillTx/>
                <a:latin typeface="Arial" panose="020B0604020202020204" pitchFamily="34" charset="0"/>
                <a:ea typeface="Roboto Black" panose="02000000000000000000" pitchFamily="2" charset="0"/>
                <a:cs typeface="Arial" panose="020B0604020202020204" pitchFamily="34" charset="0"/>
              </a:rPr>
              <a:t>MIRADOR ALTO</a:t>
            </a:r>
          </a:p>
        </p:txBody>
      </p:sp>
      <p:sp>
        <p:nvSpPr>
          <p:cNvPr id="33" name="CuadroTexto 32">
            <a:extLst>
              <a:ext uri="{FF2B5EF4-FFF2-40B4-BE49-F238E27FC236}">
                <a16:creationId xmlns:a16="http://schemas.microsoft.com/office/drawing/2014/main" xmlns="" id="{6268A047-2D0E-9F33-B14E-5044645DC6A6}"/>
              </a:ext>
            </a:extLst>
          </p:cNvPr>
          <p:cNvSpPr txBox="1"/>
          <p:nvPr/>
        </p:nvSpPr>
        <p:spPr>
          <a:xfrm>
            <a:off x="9421730" y="2311995"/>
            <a:ext cx="2160948" cy="461665"/>
          </a:xfrm>
          <a:prstGeom prst="rect">
            <a:avLst/>
          </a:prstGeom>
          <a:noFill/>
        </p:spPr>
        <p:txBody>
          <a:bodyPr wrap="square">
            <a:spAutoFit/>
          </a:bodyPr>
          <a:lstStyle/>
          <a:p>
            <a:r>
              <a:rPr lang="es-EC" sz="2400" b="1" dirty="0">
                <a:solidFill>
                  <a:schemeClr val="tx1">
                    <a:lumMod val="75000"/>
                  </a:schemeClr>
                </a:solidFill>
                <a:latin typeface="Arial" panose="020B0604020202020204" pitchFamily="34" charset="0"/>
                <a:cs typeface="Arial" panose="020B0604020202020204" pitchFamily="34" charset="0"/>
              </a:rPr>
              <a:t>(EXPANSIÓN)</a:t>
            </a:r>
          </a:p>
        </p:txBody>
      </p:sp>
      <p:sp>
        <p:nvSpPr>
          <p:cNvPr id="36" name="Google Shape;455;p16">
            <a:extLst>
              <a:ext uri="{FF2B5EF4-FFF2-40B4-BE49-F238E27FC236}">
                <a16:creationId xmlns:a16="http://schemas.microsoft.com/office/drawing/2014/main" xmlns="" id="{1B57F121-4D3B-A157-D38D-1ECBB68A6CC0}"/>
              </a:ext>
            </a:extLst>
          </p:cNvPr>
          <p:cNvSpPr txBox="1"/>
          <p:nvPr/>
        </p:nvSpPr>
        <p:spPr>
          <a:xfrm>
            <a:off x="6771629" y="4865834"/>
            <a:ext cx="2227021" cy="43088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s-EC" sz="1100" b="1" i="0" u="none" strike="noStrike" cap="none" dirty="0">
                <a:solidFill>
                  <a:schemeClr val="lt1"/>
                </a:solidFill>
                <a:latin typeface="Arial"/>
                <a:ea typeface="Arial"/>
                <a:cs typeface="Arial"/>
                <a:sym typeface="Arial"/>
              </a:rPr>
              <a:t>PEDRO VICENTE MALDONADO</a:t>
            </a:r>
            <a:endParaRPr sz="1400" b="0" i="0" u="none" strike="noStrike" cap="none" dirty="0">
              <a:solidFill>
                <a:srgbClr val="000000"/>
              </a:solidFill>
              <a:latin typeface="Arial"/>
              <a:ea typeface="Arial"/>
              <a:cs typeface="Arial"/>
              <a:sym typeface="Arial"/>
            </a:endParaRPr>
          </a:p>
        </p:txBody>
      </p:sp>
      <p:pic>
        <p:nvPicPr>
          <p:cNvPr id="63" name="Imagen 62">
            <a:extLst>
              <a:ext uri="{FF2B5EF4-FFF2-40B4-BE49-F238E27FC236}">
                <a16:creationId xmlns:a16="http://schemas.microsoft.com/office/drawing/2014/main" xmlns="" id="{965F9DD6-F69F-F1A8-9759-0A178251A5C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6403" y="649577"/>
            <a:ext cx="547843" cy="572038"/>
          </a:xfrm>
          <a:prstGeom prst="rect">
            <a:avLst/>
          </a:prstGeom>
        </p:spPr>
      </p:pic>
      <p:pic>
        <p:nvPicPr>
          <p:cNvPr id="64" name="Imagen 63">
            <a:extLst>
              <a:ext uri="{FF2B5EF4-FFF2-40B4-BE49-F238E27FC236}">
                <a16:creationId xmlns:a16="http://schemas.microsoft.com/office/drawing/2014/main" xmlns="" id="{42BF4714-1B48-E473-7956-4217B6E1FA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31682" y="2137070"/>
            <a:ext cx="547843" cy="572038"/>
          </a:xfrm>
          <a:prstGeom prst="rect">
            <a:avLst/>
          </a:prstGeom>
        </p:spPr>
      </p:pic>
      <p:pic>
        <p:nvPicPr>
          <p:cNvPr id="65" name="Imagen 64">
            <a:extLst>
              <a:ext uri="{FF2B5EF4-FFF2-40B4-BE49-F238E27FC236}">
                <a16:creationId xmlns:a16="http://schemas.microsoft.com/office/drawing/2014/main" xmlns="" id="{8E75306F-495E-5CA9-50E7-049CC6CCC6E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1299" b="25880"/>
          <a:stretch/>
        </p:blipFill>
        <p:spPr>
          <a:xfrm>
            <a:off x="10602361" y="5987535"/>
            <a:ext cx="1392254" cy="583700"/>
          </a:xfrm>
          <a:prstGeom prst="rect">
            <a:avLst/>
          </a:prstGeom>
        </p:spPr>
      </p:pic>
    </p:spTree>
    <p:extLst>
      <p:ext uri="{BB962C8B-B14F-4D97-AF65-F5344CB8AC3E}">
        <p14:creationId xmlns:p14="http://schemas.microsoft.com/office/powerpoint/2010/main" val="4076468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xmlns="" id="{EE16605E-CD10-0ABB-9FDA-CD94CA11AE69}"/>
              </a:ext>
            </a:extLst>
          </p:cNvPr>
          <p:cNvSpPr txBox="1"/>
          <p:nvPr/>
        </p:nvSpPr>
        <p:spPr>
          <a:xfrm>
            <a:off x="9219816" y="4317518"/>
            <a:ext cx="265970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s-EC"/>
            </a:defPPr>
            <a:lvl1pPr algn="ctr">
              <a:lnSpc>
                <a:spcPct val="100000"/>
              </a:lnSpc>
              <a:spcBef>
                <a:spcPct val="0"/>
              </a:spcBef>
              <a:buFont typeface="Arial" panose="020B0604020202020204" pitchFamily="34" charset="0"/>
              <a:buNone/>
              <a:defRPr sz="1600" b="1">
                <a:solidFill>
                  <a:srgbClr val="FF0000"/>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l"/>
            <a:r>
              <a:rPr lang="es-EC" dirty="0">
                <a:solidFill>
                  <a:schemeClr val="accent4">
                    <a:lumMod val="75000"/>
                  </a:schemeClr>
                </a:solidFill>
              </a:rPr>
              <a:t>PRINCIPALES SECTORES</a:t>
            </a:r>
          </a:p>
          <a:p>
            <a:pPr algn="l"/>
            <a:endParaRPr lang="es-EC" sz="900" dirty="0">
              <a:solidFill>
                <a:schemeClr val="accent4">
                  <a:lumMod val="75000"/>
                </a:schemeClr>
              </a:solidFill>
            </a:endParaRPr>
          </a:p>
          <a:p>
            <a:pPr marL="180000" indent="-180000" algn="just">
              <a:buFont typeface="Arial" panose="020B0604020202020204" pitchFamily="34" charset="0"/>
              <a:buChar char="•"/>
            </a:pPr>
            <a:r>
              <a:rPr lang="es-EC" sz="1200" dirty="0">
                <a:solidFill>
                  <a:schemeClr val="bg2">
                    <a:lumMod val="10000"/>
                  </a:schemeClr>
                </a:solidFill>
              </a:rPr>
              <a:t>Centro Histórico:</a:t>
            </a:r>
            <a:r>
              <a:rPr lang="es-EC" sz="1200" b="0" dirty="0">
                <a:solidFill>
                  <a:schemeClr val="bg2">
                    <a:lumMod val="10000"/>
                  </a:schemeClr>
                </a:solidFill>
              </a:rPr>
              <a:t> Mama Cuchara, La Tola, San Francisco, San Roque, La Ronda, La Marín.</a:t>
            </a:r>
          </a:p>
          <a:p>
            <a:pPr marL="180000" indent="-180000" algn="just">
              <a:buFont typeface="Arial" panose="020B0604020202020204" pitchFamily="34" charset="0"/>
              <a:buChar char="•"/>
            </a:pPr>
            <a:r>
              <a:rPr lang="es-EC" sz="1200" dirty="0">
                <a:solidFill>
                  <a:schemeClr val="bg2">
                    <a:lumMod val="10000"/>
                  </a:schemeClr>
                </a:solidFill>
              </a:rPr>
              <a:t>Centro norte: </a:t>
            </a:r>
            <a:r>
              <a:rPr lang="es-EC" sz="1200" b="0" dirty="0">
                <a:solidFill>
                  <a:schemeClr val="bg2">
                    <a:lumMod val="10000"/>
                  </a:schemeClr>
                </a:solidFill>
              </a:rPr>
              <a:t>Carolina 1 y 2, Mariana de Jesús 2, Arroyo Delgado.</a:t>
            </a:r>
          </a:p>
        </p:txBody>
      </p:sp>
      <p:sp>
        <p:nvSpPr>
          <p:cNvPr id="7" name="CuadroTexto 6">
            <a:extLst>
              <a:ext uri="{FF2B5EF4-FFF2-40B4-BE49-F238E27FC236}">
                <a16:creationId xmlns:a16="http://schemas.microsoft.com/office/drawing/2014/main" xmlns="" id="{F66C4E75-9B14-2978-8B3A-74446BB4A5CB}"/>
              </a:ext>
            </a:extLst>
          </p:cNvPr>
          <p:cNvSpPr txBox="1"/>
          <p:nvPr/>
        </p:nvSpPr>
        <p:spPr>
          <a:xfrm>
            <a:off x="791109" y="1240254"/>
            <a:ext cx="3092513" cy="707886"/>
          </a:xfrm>
          <a:prstGeom prst="rect">
            <a:avLst/>
          </a:prstGeom>
          <a:noFill/>
        </p:spPr>
        <p:txBody>
          <a:bodyPr wrap="none" rtlCol="0">
            <a:spAutoFit/>
          </a:bodyPr>
          <a:lstStyle/>
          <a:p>
            <a:r>
              <a:rPr lang="es-EC" sz="4000" b="1" dirty="0">
                <a:solidFill>
                  <a:schemeClr val="accent4">
                    <a:lumMod val="75000"/>
                  </a:schemeClr>
                </a:solidFill>
                <a:latin typeface="Arial" panose="020B0604020202020204" pitchFamily="34" charset="0"/>
              </a:rPr>
              <a:t>9,3 Millones</a:t>
            </a:r>
          </a:p>
        </p:txBody>
      </p:sp>
      <p:sp>
        <p:nvSpPr>
          <p:cNvPr id="18" name="CuadroTexto 17">
            <a:extLst>
              <a:ext uri="{FF2B5EF4-FFF2-40B4-BE49-F238E27FC236}">
                <a16:creationId xmlns:a16="http://schemas.microsoft.com/office/drawing/2014/main" xmlns="" id="{6214B296-2518-4DB1-5FA2-A270B8F09EEE}"/>
              </a:ext>
            </a:extLst>
          </p:cNvPr>
          <p:cNvSpPr txBox="1"/>
          <p:nvPr/>
        </p:nvSpPr>
        <p:spPr>
          <a:xfrm>
            <a:off x="813791" y="1781995"/>
            <a:ext cx="1295547" cy="400110"/>
          </a:xfrm>
          <a:prstGeom prst="rect">
            <a:avLst/>
          </a:prstGeom>
          <a:noFill/>
        </p:spPr>
        <p:txBody>
          <a:bodyPr wrap="none" rtlCol="0">
            <a:spAutoFit/>
          </a:bodyPr>
          <a:lstStyle/>
          <a:p>
            <a:r>
              <a:rPr lang="es-EC" sz="2000" dirty="0">
                <a:solidFill>
                  <a:schemeClr val="bg2">
                    <a:lumMod val="10000"/>
                  </a:schemeClr>
                </a:solidFill>
                <a:latin typeface="Arial" panose="020B0604020202020204" pitchFamily="34" charset="0"/>
              </a:rPr>
              <a:t>Invertidos</a:t>
            </a:r>
          </a:p>
        </p:txBody>
      </p:sp>
      <p:sp>
        <p:nvSpPr>
          <p:cNvPr id="26" name="CuadroTexto 25">
            <a:extLst>
              <a:ext uri="{FF2B5EF4-FFF2-40B4-BE49-F238E27FC236}">
                <a16:creationId xmlns:a16="http://schemas.microsoft.com/office/drawing/2014/main" xmlns="" id="{05106A9E-F3F6-5B2F-04C0-530403F3B46E}"/>
              </a:ext>
            </a:extLst>
          </p:cNvPr>
          <p:cNvSpPr txBox="1"/>
          <p:nvPr/>
        </p:nvSpPr>
        <p:spPr>
          <a:xfrm>
            <a:off x="4714663" y="1242685"/>
            <a:ext cx="3348994" cy="707886"/>
          </a:xfrm>
          <a:prstGeom prst="rect">
            <a:avLst/>
          </a:prstGeom>
          <a:noFill/>
        </p:spPr>
        <p:txBody>
          <a:bodyPr wrap="none" rtlCol="0">
            <a:spAutoFit/>
          </a:bodyPr>
          <a:lstStyle/>
          <a:p>
            <a:r>
              <a:rPr lang="es-EC" sz="4000" b="1" dirty="0">
                <a:solidFill>
                  <a:schemeClr val="accent4">
                    <a:lumMod val="75000"/>
                  </a:schemeClr>
                </a:solidFill>
                <a:latin typeface="Arial" panose="020B0604020202020204" pitchFamily="34" charset="0"/>
              </a:rPr>
              <a:t>17 Manzanas</a:t>
            </a:r>
          </a:p>
        </p:txBody>
      </p:sp>
      <p:sp>
        <p:nvSpPr>
          <p:cNvPr id="27" name="CuadroTexto 26">
            <a:extLst>
              <a:ext uri="{FF2B5EF4-FFF2-40B4-BE49-F238E27FC236}">
                <a16:creationId xmlns:a16="http://schemas.microsoft.com/office/drawing/2014/main" xmlns="" id="{E518B422-B876-FFD5-3041-1DC71C8D27A3}"/>
              </a:ext>
            </a:extLst>
          </p:cNvPr>
          <p:cNvSpPr txBox="1"/>
          <p:nvPr/>
        </p:nvSpPr>
        <p:spPr>
          <a:xfrm>
            <a:off x="4737345" y="1784426"/>
            <a:ext cx="1438214" cy="400110"/>
          </a:xfrm>
          <a:prstGeom prst="rect">
            <a:avLst/>
          </a:prstGeom>
          <a:noFill/>
        </p:spPr>
        <p:txBody>
          <a:bodyPr wrap="none" rtlCol="0">
            <a:spAutoFit/>
          </a:bodyPr>
          <a:lstStyle/>
          <a:p>
            <a:r>
              <a:rPr lang="es-EC" sz="2000" dirty="0">
                <a:solidFill>
                  <a:schemeClr val="bg2">
                    <a:lumMod val="10000"/>
                  </a:schemeClr>
                </a:solidFill>
                <a:latin typeface="Arial" panose="020B0604020202020204" pitchFamily="34" charset="0"/>
              </a:rPr>
              <a:t>Soterradas</a:t>
            </a:r>
          </a:p>
        </p:txBody>
      </p:sp>
      <p:sp>
        <p:nvSpPr>
          <p:cNvPr id="29" name="CuadroTexto 28">
            <a:extLst>
              <a:ext uri="{FF2B5EF4-FFF2-40B4-BE49-F238E27FC236}">
                <a16:creationId xmlns:a16="http://schemas.microsoft.com/office/drawing/2014/main" xmlns="" id="{AD2E405C-FF22-50AC-B4E2-22494E648E48}"/>
              </a:ext>
            </a:extLst>
          </p:cNvPr>
          <p:cNvSpPr txBox="1"/>
          <p:nvPr/>
        </p:nvSpPr>
        <p:spPr>
          <a:xfrm>
            <a:off x="6563798" y="2692799"/>
            <a:ext cx="4575291" cy="707886"/>
          </a:xfrm>
          <a:prstGeom prst="rect">
            <a:avLst/>
          </a:prstGeom>
          <a:noFill/>
        </p:spPr>
        <p:txBody>
          <a:bodyPr wrap="none" rtlCol="0">
            <a:spAutoFit/>
          </a:bodyPr>
          <a:lstStyle/>
          <a:p>
            <a:r>
              <a:rPr lang="es-EC" sz="4000" b="1" dirty="0">
                <a:solidFill>
                  <a:schemeClr val="bg2">
                    <a:lumMod val="10000"/>
                  </a:schemeClr>
                </a:solidFill>
                <a:latin typeface="Arial" panose="020B0604020202020204" pitchFamily="34" charset="0"/>
              </a:rPr>
              <a:t>1.058 Suministros</a:t>
            </a:r>
          </a:p>
        </p:txBody>
      </p:sp>
      <p:sp>
        <p:nvSpPr>
          <p:cNvPr id="30" name="CuadroTexto 29">
            <a:extLst>
              <a:ext uri="{FF2B5EF4-FFF2-40B4-BE49-F238E27FC236}">
                <a16:creationId xmlns:a16="http://schemas.microsoft.com/office/drawing/2014/main" xmlns="" id="{307A8D30-ED5A-B04B-2E59-AFD789EF4999}"/>
              </a:ext>
            </a:extLst>
          </p:cNvPr>
          <p:cNvSpPr txBox="1"/>
          <p:nvPr/>
        </p:nvSpPr>
        <p:spPr>
          <a:xfrm>
            <a:off x="6645789" y="3164380"/>
            <a:ext cx="2244525" cy="523220"/>
          </a:xfrm>
          <a:prstGeom prst="rect">
            <a:avLst/>
          </a:prstGeom>
          <a:noFill/>
        </p:spPr>
        <p:txBody>
          <a:bodyPr wrap="none" rtlCol="0">
            <a:spAutoFit/>
          </a:bodyPr>
          <a:lstStyle/>
          <a:p>
            <a:r>
              <a:rPr lang="es-EC" sz="2800" dirty="0">
                <a:solidFill>
                  <a:schemeClr val="bg2">
                    <a:lumMod val="10000"/>
                  </a:schemeClr>
                </a:solidFill>
                <a:latin typeface="Arial" panose="020B0604020202020204" pitchFamily="34" charset="0"/>
              </a:rPr>
              <a:t>Beneficiados</a:t>
            </a:r>
          </a:p>
        </p:txBody>
      </p:sp>
      <p:sp>
        <p:nvSpPr>
          <p:cNvPr id="32" name="CuadroTexto 31">
            <a:extLst>
              <a:ext uri="{FF2B5EF4-FFF2-40B4-BE49-F238E27FC236}">
                <a16:creationId xmlns:a16="http://schemas.microsoft.com/office/drawing/2014/main" xmlns="" id="{704EFBCE-5E74-7584-CFEA-88E59D7CD688}"/>
              </a:ext>
            </a:extLst>
          </p:cNvPr>
          <p:cNvSpPr txBox="1"/>
          <p:nvPr/>
        </p:nvSpPr>
        <p:spPr>
          <a:xfrm>
            <a:off x="9004032" y="1248980"/>
            <a:ext cx="1782860" cy="707886"/>
          </a:xfrm>
          <a:prstGeom prst="rect">
            <a:avLst/>
          </a:prstGeom>
          <a:noFill/>
        </p:spPr>
        <p:txBody>
          <a:bodyPr wrap="none" rtlCol="0">
            <a:spAutoFit/>
          </a:bodyPr>
          <a:lstStyle/>
          <a:p>
            <a:r>
              <a:rPr lang="es-EC" sz="4000" b="1" dirty="0">
                <a:solidFill>
                  <a:schemeClr val="accent4">
                    <a:lumMod val="75000"/>
                  </a:schemeClr>
                </a:solidFill>
                <a:latin typeface="Arial" panose="020B0604020202020204" pitchFamily="34" charset="0"/>
              </a:rPr>
              <a:t>7,6 km</a:t>
            </a:r>
          </a:p>
        </p:txBody>
      </p:sp>
      <p:sp>
        <p:nvSpPr>
          <p:cNvPr id="33" name="CuadroTexto 32">
            <a:extLst>
              <a:ext uri="{FF2B5EF4-FFF2-40B4-BE49-F238E27FC236}">
                <a16:creationId xmlns:a16="http://schemas.microsoft.com/office/drawing/2014/main" xmlns="" id="{E3EE608B-91FD-35BB-29FF-22F4530DD796}"/>
              </a:ext>
            </a:extLst>
          </p:cNvPr>
          <p:cNvSpPr txBox="1"/>
          <p:nvPr/>
        </p:nvSpPr>
        <p:spPr>
          <a:xfrm>
            <a:off x="9026714" y="1790721"/>
            <a:ext cx="2659702" cy="646331"/>
          </a:xfrm>
          <a:prstGeom prst="rect">
            <a:avLst/>
          </a:prstGeom>
          <a:noFill/>
        </p:spPr>
        <p:txBody>
          <a:bodyPr wrap="none" rtlCol="0">
            <a:spAutoFit/>
          </a:bodyPr>
          <a:lstStyle/>
          <a:p>
            <a:pPr algn="l" defTabSz="720725"/>
            <a:r>
              <a:rPr lang="es-EC" dirty="0">
                <a:solidFill>
                  <a:schemeClr val="bg2">
                    <a:lumMod val="10000"/>
                  </a:schemeClr>
                </a:solidFill>
                <a:latin typeface="Arial" panose="020B0604020202020204" pitchFamily="34" charset="0"/>
              </a:rPr>
              <a:t>De canalización incluido</a:t>
            </a:r>
          </a:p>
          <a:p>
            <a:pPr algn="l" defTabSz="720725"/>
            <a:r>
              <a:rPr lang="es-EC" dirty="0">
                <a:solidFill>
                  <a:schemeClr val="bg2">
                    <a:lumMod val="10000"/>
                  </a:schemeClr>
                </a:solidFill>
                <a:latin typeface="Arial" panose="020B0604020202020204" pitchFamily="34" charset="0"/>
              </a:rPr>
              <a:t>alumbrado público</a:t>
            </a:r>
          </a:p>
        </p:txBody>
      </p:sp>
      <p:pic>
        <p:nvPicPr>
          <p:cNvPr id="15" name="Imagen 14">
            <a:extLst>
              <a:ext uri="{FF2B5EF4-FFF2-40B4-BE49-F238E27FC236}">
                <a16:creationId xmlns:a16="http://schemas.microsoft.com/office/drawing/2014/main" xmlns="" id="{BA03DF68-105F-F87A-7BFB-295C58259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919" y="2402096"/>
            <a:ext cx="4902285" cy="3677493"/>
          </a:xfrm>
          <a:prstGeom prst="roundRect">
            <a:avLst>
              <a:gd name="adj" fmla="val 0"/>
            </a:avLst>
          </a:prstGeom>
          <a:solidFill>
            <a:srgbClr val="FFFFFF">
              <a:shade val="85000"/>
            </a:srgbClr>
          </a:solidFill>
          <a:ln>
            <a:noFill/>
          </a:ln>
          <a:effectLst/>
        </p:spPr>
      </p:pic>
      <p:sp>
        <p:nvSpPr>
          <p:cNvPr id="3" name="Rectángulo 2">
            <a:extLst>
              <a:ext uri="{FF2B5EF4-FFF2-40B4-BE49-F238E27FC236}">
                <a16:creationId xmlns:a16="http://schemas.microsoft.com/office/drawing/2014/main" xmlns="" id="{13BBCC79-5823-1DF7-8EEC-846DC14C7055}"/>
              </a:ext>
            </a:extLst>
          </p:cNvPr>
          <p:cNvSpPr/>
          <p:nvPr/>
        </p:nvSpPr>
        <p:spPr>
          <a:xfrm>
            <a:off x="5990934" y="4189188"/>
            <a:ext cx="3013098" cy="1890401"/>
          </a:xfrm>
          <a:prstGeom prst="rect">
            <a:avLst/>
          </a:prstGeom>
          <a:blipFill>
            <a:blip r:embed="rId4" cstate="email">
              <a:extLst>
                <a:ext uri="{28A0092B-C50C-407E-A947-70E740481C1C}">
                  <a14:useLocalDpi xmlns:a14="http://schemas.microsoft.com/office/drawing/2010/main"/>
                </a:ext>
              </a:extLst>
            </a:blip>
            <a:srcRect/>
            <a:stretch>
              <a:fillRect r="-8946" b="-934"/>
            </a:stretch>
          </a:blipFill>
          <a:ln>
            <a:noFill/>
          </a:ln>
          <a:effectLst>
            <a:softEdge rad="12700"/>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s-EC" dirty="0"/>
          </a:p>
        </p:txBody>
      </p:sp>
      <p:pic>
        <p:nvPicPr>
          <p:cNvPr id="2" name="Imagen 1">
            <a:extLst>
              <a:ext uri="{FF2B5EF4-FFF2-40B4-BE49-F238E27FC236}">
                <a16:creationId xmlns:a16="http://schemas.microsoft.com/office/drawing/2014/main" xmlns="" id="{22113413-47DB-237A-C9D1-2871E92DC9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3657" y="447982"/>
            <a:ext cx="509481" cy="509481"/>
          </a:xfrm>
          <a:prstGeom prst="rect">
            <a:avLst/>
          </a:prstGeom>
        </p:spPr>
      </p:pic>
      <p:sp>
        <p:nvSpPr>
          <p:cNvPr id="4" name="CuadroTexto 3">
            <a:extLst>
              <a:ext uri="{FF2B5EF4-FFF2-40B4-BE49-F238E27FC236}">
                <a16:creationId xmlns:a16="http://schemas.microsoft.com/office/drawing/2014/main" xmlns="" id="{E7769E6A-1A26-49C4-E5AA-852C4839703D}"/>
              </a:ext>
            </a:extLst>
          </p:cNvPr>
          <p:cNvSpPr txBox="1"/>
          <p:nvPr/>
        </p:nvSpPr>
        <p:spPr>
          <a:xfrm>
            <a:off x="8499561" y="394936"/>
            <a:ext cx="4093873" cy="584775"/>
          </a:xfrm>
          <a:prstGeom prst="rect">
            <a:avLst/>
          </a:prstGeom>
          <a:noFill/>
        </p:spPr>
        <p:txBody>
          <a:bodyPr wrap="square">
            <a:spAutoFit/>
          </a:bodyPr>
          <a:lstStyle/>
          <a:p>
            <a:r>
              <a:rPr lang="es-EC" sz="3200" b="1" dirty="0">
                <a:solidFill>
                  <a:srgbClr val="000000"/>
                </a:solidFill>
                <a:latin typeface="Arial"/>
                <a:cs typeface="Arial"/>
              </a:rPr>
              <a:t>DISTRIBUCIÓN</a:t>
            </a:r>
          </a:p>
        </p:txBody>
      </p:sp>
      <p:sp>
        <p:nvSpPr>
          <p:cNvPr id="6" name="CuadroTexto 5">
            <a:extLst>
              <a:ext uri="{FF2B5EF4-FFF2-40B4-BE49-F238E27FC236}">
                <a16:creationId xmlns:a16="http://schemas.microsoft.com/office/drawing/2014/main" xmlns="" id="{0F3C2709-4440-4EBD-BFAB-A2AC778D85E0}"/>
              </a:ext>
            </a:extLst>
          </p:cNvPr>
          <p:cNvSpPr txBox="1"/>
          <p:nvPr/>
        </p:nvSpPr>
        <p:spPr>
          <a:xfrm>
            <a:off x="8499561" y="842472"/>
            <a:ext cx="3379958"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Arial"/>
              <a:buNone/>
            </a:pPr>
            <a:r>
              <a:rPr lang="es-EC" sz="1800" i="0" u="none" strike="noStrike" cap="none" dirty="0">
                <a:solidFill>
                  <a:schemeClr val="bg2">
                    <a:lumMod val="10000"/>
                  </a:schemeClr>
                </a:solidFill>
                <a:latin typeface="Arial"/>
                <a:ea typeface="Arial"/>
                <a:cs typeface="Arial"/>
                <a:sym typeface="Arial"/>
              </a:rPr>
              <a:t>Soterramiento</a:t>
            </a:r>
          </a:p>
        </p:txBody>
      </p:sp>
      <p:pic>
        <p:nvPicPr>
          <p:cNvPr id="8" name="Imagen 7">
            <a:extLst>
              <a:ext uri="{FF2B5EF4-FFF2-40B4-BE49-F238E27FC236}">
                <a16:creationId xmlns:a16="http://schemas.microsoft.com/office/drawing/2014/main" xmlns="" id="{24BD6E63-7691-530A-3024-AE331715ED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11" y="1308178"/>
            <a:ext cx="547843" cy="572038"/>
          </a:xfrm>
          <a:prstGeom prst="rect">
            <a:avLst/>
          </a:prstGeom>
        </p:spPr>
      </p:pic>
      <p:pic>
        <p:nvPicPr>
          <p:cNvPr id="9" name="Imagen 8">
            <a:extLst>
              <a:ext uri="{FF2B5EF4-FFF2-40B4-BE49-F238E27FC236}">
                <a16:creationId xmlns:a16="http://schemas.microsoft.com/office/drawing/2014/main" xmlns="" id="{BDF8288D-4AF5-898E-9AAA-6CE718028D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7864" y="1308178"/>
            <a:ext cx="547843" cy="572038"/>
          </a:xfrm>
          <a:prstGeom prst="rect">
            <a:avLst/>
          </a:prstGeom>
        </p:spPr>
      </p:pic>
      <p:pic>
        <p:nvPicPr>
          <p:cNvPr id="10" name="Imagen 9">
            <a:extLst>
              <a:ext uri="{FF2B5EF4-FFF2-40B4-BE49-F238E27FC236}">
                <a16:creationId xmlns:a16="http://schemas.microsoft.com/office/drawing/2014/main" xmlns="" id="{F565E068-07E7-A6E5-255D-747FA264A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1331" y="1308178"/>
            <a:ext cx="547843" cy="572038"/>
          </a:xfrm>
          <a:prstGeom prst="rect">
            <a:avLst/>
          </a:prstGeom>
        </p:spPr>
      </p:pic>
      <p:pic>
        <p:nvPicPr>
          <p:cNvPr id="12" name="Imagen 11">
            <a:extLst>
              <a:ext uri="{FF2B5EF4-FFF2-40B4-BE49-F238E27FC236}">
                <a16:creationId xmlns:a16="http://schemas.microsoft.com/office/drawing/2014/main" xmlns="" id="{5A9DAF70-EAB5-E13E-697B-5567DBB665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0195" y="2640599"/>
            <a:ext cx="1144168" cy="1194699"/>
          </a:xfrm>
          <a:prstGeom prst="rect">
            <a:avLst/>
          </a:prstGeom>
        </p:spPr>
      </p:pic>
      <p:pic>
        <p:nvPicPr>
          <p:cNvPr id="13" name="Imagen 12">
            <a:extLst>
              <a:ext uri="{FF2B5EF4-FFF2-40B4-BE49-F238E27FC236}">
                <a16:creationId xmlns:a16="http://schemas.microsoft.com/office/drawing/2014/main" xmlns="" id="{52CE906C-7036-1A47-E158-D363B969C4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1419509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3">
            <a:extLst>
              <a:ext uri="{FF2B5EF4-FFF2-40B4-BE49-F238E27FC236}">
                <a16:creationId xmlns:a16="http://schemas.microsoft.com/office/drawing/2014/main" xmlns="" id="{38F58576-EDC7-DE1C-CD59-96D897896DC0}"/>
              </a:ext>
            </a:extLst>
          </p:cNvPr>
          <p:cNvSpPr txBox="1"/>
          <p:nvPr/>
        </p:nvSpPr>
        <p:spPr>
          <a:xfrm>
            <a:off x="6836343" y="283095"/>
            <a:ext cx="48349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3600" b="1">
                <a:solidFill>
                  <a:srgbClr val="424242"/>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3200" dirty="0">
                <a:solidFill>
                  <a:srgbClr val="000000"/>
                </a:solidFill>
                <a:latin typeface="Arial"/>
                <a:cs typeface="Arial"/>
              </a:rPr>
              <a:t>ALUMBRADO PÚBLICO</a:t>
            </a:r>
          </a:p>
        </p:txBody>
      </p:sp>
      <p:sp>
        <p:nvSpPr>
          <p:cNvPr id="66" name="CuadroTexto 65">
            <a:extLst>
              <a:ext uri="{FF2B5EF4-FFF2-40B4-BE49-F238E27FC236}">
                <a16:creationId xmlns:a16="http://schemas.microsoft.com/office/drawing/2014/main" xmlns="" id="{C0553F78-94AE-EF20-74EC-05A8ED215F35}"/>
              </a:ext>
            </a:extLst>
          </p:cNvPr>
          <p:cNvSpPr txBox="1"/>
          <p:nvPr/>
        </p:nvSpPr>
        <p:spPr>
          <a:xfrm>
            <a:off x="6638847" y="1765927"/>
            <a:ext cx="4217221" cy="2585323"/>
          </a:xfrm>
          <a:prstGeom prst="rect">
            <a:avLst/>
          </a:prstGeom>
          <a:noFill/>
        </p:spPr>
        <p:txBody>
          <a:bodyPr wrap="square">
            <a:spAutoFit/>
          </a:bodyPr>
          <a:lstStyle/>
          <a:p>
            <a:pPr marL="180000" marR="0" lvl="0" indent="-180000" algn="l" defTabSz="1074738" rtl="0" eaLnBrk="1" fontAlgn="auto" latinLnBrk="0" hangingPunct="1">
              <a:spcBef>
                <a:spcPts val="0"/>
              </a:spcBef>
              <a:spcAft>
                <a:spcPts val="0"/>
              </a:spcAft>
              <a:buClrTx/>
              <a:buSzTx/>
              <a:buFont typeface="Arial" panose="020B0604020202020204" pitchFamily="34" charset="0"/>
              <a:buChar char="•"/>
              <a:tabLst>
                <a:tab pos="1978025" algn="r"/>
              </a:tabLst>
              <a:defRPr/>
            </a:pPr>
            <a:r>
              <a:rPr lang="es-EC" sz="2400" b="1" dirty="0">
                <a:solidFill>
                  <a:schemeClr val="bg2">
                    <a:lumMod val="10000"/>
                  </a:schemeClr>
                </a:solidFill>
                <a:latin typeface="Arial" panose="020B0604020202020204" pitchFamily="34" charset="0"/>
              </a:rPr>
              <a:t>41.500 </a:t>
            </a:r>
            <a:r>
              <a:rPr kumimoji="0" lang="es-EC"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mn-cs"/>
              </a:rPr>
              <a:t>luminarias LED adquiridas</a:t>
            </a:r>
          </a:p>
          <a:p>
            <a:pPr marL="180000" marR="0" lvl="0" indent="-180000" algn="l" defTabSz="1074738" rtl="0" eaLnBrk="1" fontAlgn="auto" latinLnBrk="0" hangingPunct="1">
              <a:spcBef>
                <a:spcPts val="0"/>
              </a:spcBef>
              <a:spcAft>
                <a:spcPts val="0"/>
              </a:spcAft>
              <a:buClrTx/>
              <a:buSzTx/>
              <a:buFont typeface="Arial" panose="020B0604020202020204" pitchFamily="34" charset="0"/>
              <a:buChar char="•"/>
              <a:tabLst>
                <a:tab pos="1978025" algn="r"/>
              </a:tabLst>
              <a:defRPr/>
            </a:pPr>
            <a:r>
              <a:rPr lang="es-EC" sz="2400" b="1" dirty="0">
                <a:solidFill>
                  <a:schemeClr val="bg2">
                    <a:lumMod val="10000"/>
                  </a:schemeClr>
                </a:solidFill>
                <a:latin typeface="Arial" panose="020B0604020202020204" pitchFamily="34" charset="0"/>
              </a:rPr>
              <a:t>	26 </a:t>
            </a:r>
            <a:r>
              <a:rPr lang="es-EC" dirty="0">
                <a:solidFill>
                  <a:schemeClr val="bg2">
                    <a:lumMod val="10000"/>
                  </a:schemeClr>
                </a:solidFill>
                <a:latin typeface="Arial" panose="020B0604020202020204" pitchFamily="34" charset="0"/>
              </a:rPr>
              <a:t>millones invertidos</a:t>
            </a:r>
          </a:p>
          <a:p>
            <a:pPr marL="180000" indent="-180000" defTabSz="1074738">
              <a:buFont typeface="Arial" panose="020B0604020202020204" pitchFamily="34" charset="0"/>
              <a:buChar char="•"/>
              <a:tabLst>
                <a:tab pos="1978025" algn="r"/>
              </a:tabLst>
              <a:defRPr/>
            </a:pPr>
            <a:r>
              <a:rPr lang="es-EC" sz="2400" b="1" dirty="0">
                <a:solidFill>
                  <a:schemeClr val="bg2">
                    <a:lumMod val="10000"/>
                  </a:schemeClr>
                </a:solidFill>
                <a:latin typeface="Arial" panose="020B0604020202020204" pitchFamily="34" charset="0"/>
              </a:rPr>
              <a:t>4</a:t>
            </a:r>
            <a:r>
              <a:rPr lang="es-EC" dirty="0">
                <a:solidFill>
                  <a:schemeClr val="bg2">
                    <a:lumMod val="10000"/>
                  </a:schemeClr>
                </a:solidFill>
                <a:latin typeface="Arial" panose="020B0604020202020204" pitchFamily="34" charset="0"/>
              </a:rPr>
              <a:t> MW Ahorro</a:t>
            </a:r>
          </a:p>
          <a:p>
            <a:pPr marL="180000" indent="-180000" defTabSz="1074738">
              <a:buFont typeface="Arial" panose="020B0604020202020204" pitchFamily="34" charset="0"/>
              <a:buChar char="•"/>
              <a:tabLst>
                <a:tab pos="1978025" algn="r"/>
              </a:tabLst>
              <a:defRPr/>
            </a:pPr>
            <a:r>
              <a:rPr lang="es-EC" sz="2400" b="1" dirty="0">
                <a:solidFill>
                  <a:schemeClr val="bg2">
                    <a:lumMod val="10000"/>
                  </a:schemeClr>
                </a:solidFill>
                <a:latin typeface="Arial" panose="020B0604020202020204" pitchFamily="34" charset="0"/>
              </a:rPr>
              <a:t>1,4</a:t>
            </a:r>
            <a:r>
              <a:rPr lang="es-EC" dirty="0">
                <a:solidFill>
                  <a:schemeClr val="bg2">
                    <a:lumMod val="10000"/>
                  </a:schemeClr>
                </a:solidFill>
                <a:latin typeface="Arial" panose="020B0604020202020204" pitchFamily="34" charset="0"/>
              </a:rPr>
              <a:t>  millones de ahorro anual</a:t>
            </a:r>
          </a:p>
          <a:p>
            <a:pPr marL="180000" indent="-180000" defTabSz="1074738">
              <a:buFont typeface="Arial" panose="020B0604020202020204" pitchFamily="34" charset="0"/>
              <a:buChar char="•"/>
              <a:tabLst>
                <a:tab pos="1978025" algn="r"/>
              </a:tabLst>
              <a:defRPr/>
            </a:pPr>
            <a:r>
              <a:rPr lang="es-EC" sz="2400" b="1" dirty="0">
                <a:solidFill>
                  <a:schemeClr val="bg2">
                    <a:lumMod val="10000"/>
                  </a:schemeClr>
                </a:solidFill>
                <a:latin typeface="Arial" panose="020B0604020202020204" pitchFamily="34" charset="0"/>
              </a:rPr>
              <a:t>4,29% </a:t>
            </a:r>
            <a:r>
              <a:rPr lang="es-EC" dirty="0">
                <a:solidFill>
                  <a:schemeClr val="bg2">
                    <a:lumMod val="10000"/>
                  </a:schemeClr>
                </a:solidFill>
                <a:latin typeface="Arial" panose="020B0604020202020204" pitchFamily="34" charset="0"/>
              </a:rPr>
              <a:t>tasa de falla</a:t>
            </a:r>
          </a:p>
          <a:p>
            <a:pPr marL="180000" indent="-180000" defTabSz="1074738">
              <a:buFont typeface="Arial" panose="020B0604020202020204" pitchFamily="34" charset="0"/>
              <a:buChar char="•"/>
              <a:tabLst>
                <a:tab pos="1978025" algn="r"/>
              </a:tabLst>
              <a:defRPr/>
            </a:pPr>
            <a:r>
              <a:rPr lang="es-EC" sz="2400" b="1" dirty="0">
                <a:solidFill>
                  <a:schemeClr val="bg2">
                    <a:lumMod val="10000"/>
                  </a:schemeClr>
                </a:solidFill>
                <a:latin typeface="Arial" panose="020B0604020202020204" pitchFamily="34" charset="0"/>
              </a:rPr>
              <a:t>2.051</a:t>
            </a:r>
            <a:r>
              <a:rPr lang="es-EC" dirty="0">
                <a:solidFill>
                  <a:schemeClr val="bg2">
                    <a:lumMod val="10000"/>
                  </a:schemeClr>
                </a:solidFill>
                <a:latin typeface="Arial" panose="020B0604020202020204" pitchFamily="34" charset="0"/>
              </a:rPr>
              <a:t>  reducción de CO2</a:t>
            </a:r>
          </a:p>
          <a:p>
            <a:pPr marL="285750" marR="0" lvl="0" indent="-285750" algn="l" defTabSz="1074738" rtl="0" eaLnBrk="1" fontAlgn="auto" latinLnBrk="0" hangingPunct="1">
              <a:spcBef>
                <a:spcPts val="0"/>
              </a:spcBef>
              <a:spcAft>
                <a:spcPts val="0"/>
              </a:spcAft>
              <a:buClrTx/>
              <a:buSzTx/>
              <a:buFont typeface="Arial" panose="020B0604020202020204" pitchFamily="34" charset="0"/>
              <a:buChar char="•"/>
              <a:tabLst>
                <a:tab pos="1978025" algn="r"/>
              </a:tabLst>
              <a:defRPr/>
            </a:pPr>
            <a:endParaRPr lang="es-EC" dirty="0">
              <a:solidFill>
                <a:schemeClr val="bg2">
                  <a:lumMod val="10000"/>
                </a:schemeClr>
              </a:solidFill>
              <a:latin typeface="Arial" panose="020B0604020202020204" pitchFamily="34" charset="0"/>
            </a:endParaRPr>
          </a:p>
        </p:txBody>
      </p:sp>
      <p:sp>
        <p:nvSpPr>
          <p:cNvPr id="91" name="CuadroTexto 90">
            <a:extLst>
              <a:ext uri="{FF2B5EF4-FFF2-40B4-BE49-F238E27FC236}">
                <a16:creationId xmlns:a16="http://schemas.microsoft.com/office/drawing/2014/main" xmlns="" id="{C43AFCFB-8C20-ABAD-7833-2BE85A0217C9}"/>
              </a:ext>
            </a:extLst>
          </p:cNvPr>
          <p:cNvSpPr txBox="1"/>
          <p:nvPr/>
        </p:nvSpPr>
        <p:spPr>
          <a:xfrm>
            <a:off x="671208" y="1328585"/>
            <a:ext cx="10399293" cy="369332"/>
          </a:xfrm>
          <a:prstGeom prst="rect">
            <a:avLst/>
          </a:prstGeom>
          <a:noFill/>
        </p:spPr>
        <p:txBody>
          <a:bodyPr wrap="square">
            <a:spAutoFit/>
          </a:bodyPr>
          <a:lstStyle>
            <a:defPPr>
              <a:defRPr lang="es-EC"/>
            </a:defPPr>
            <a:lvl1pPr algn="ctr">
              <a:defRPr b="1">
                <a:solidFill>
                  <a:schemeClr val="accent4"/>
                </a:solidFill>
                <a:latin typeface="Arial" panose="020B0604020202020204" pitchFamily="34" charset="0"/>
              </a:defRPr>
            </a:lvl1pPr>
          </a:lstStyle>
          <a:p>
            <a:pPr algn="l"/>
            <a:r>
              <a:rPr lang="es-EC" b="0" dirty="0">
                <a:solidFill>
                  <a:schemeClr val="bg2">
                    <a:lumMod val="10000"/>
                  </a:schemeClr>
                </a:solidFill>
              </a:rPr>
              <a:t>Mejoramiento de la iluminación, seguridad ciudadana y reducción de emisiones de CO2.</a:t>
            </a:r>
          </a:p>
        </p:txBody>
      </p:sp>
      <p:pic>
        <p:nvPicPr>
          <p:cNvPr id="5" name="Imagen 4">
            <a:extLst>
              <a:ext uri="{FF2B5EF4-FFF2-40B4-BE49-F238E27FC236}">
                <a16:creationId xmlns:a16="http://schemas.microsoft.com/office/drawing/2014/main" xmlns="" id="{5494C331-E10F-2574-193F-82273508CCDE}"/>
              </a:ext>
            </a:extLst>
          </p:cNvPr>
          <p:cNvPicPr>
            <a:picLocks noChangeAspect="1"/>
          </p:cNvPicPr>
          <p:nvPr/>
        </p:nvPicPr>
        <p:blipFill rotWithShape="1">
          <a:blip r:embed="rId4"/>
          <a:srcRect l="32092" r="15698"/>
          <a:stretch/>
        </p:blipFill>
        <p:spPr>
          <a:xfrm>
            <a:off x="468341" y="4546338"/>
            <a:ext cx="1914935" cy="2040901"/>
          </a:xfrm>
          <a:prstGeom prst="roundRect">
            <a:avLst>
              <a:gd name="adj" fmla="val 0"/>
            </a:avLst>
          </a:prstGeom>
          <a:solidFill>
            <a:srgbClr val="FFFFFF">
              <a:shade val="85000"/>
            </a:srgbClr>
          </a:solidFill>
          <a:ln>
            <a:noFill/>
          </a:ln>
          <a:effectLst/>
        </p:spPr>
      </p:pic>
      <p:pic>
        <p:nvPicPr>
          <p:cNvPr id="7" name="Imagen 6">
            <a:extLst>
              <a:ext uri="{FF2B5EF4-FFF2-40B4-BE49-F238E27FC236}">
                <a16:creationId xmlns:a16="http://schemas.microsoft.com/office/drawing/2014/main" xmlns="" id="{31491A83-8357-6B65-AD4F-38072D288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6681" y="4539321"/>
            <a:ext cx="3687387" cy="2047918"/>
          </a:xfrm>
          <a:prstGeom prst="roundRect">
            <a:avLst>
              <a:gd name="adj" fmla="val 0"/>
            </a:avLst>
          </a:prstGeom>
          <a:solidFill>
            <a:srgbClr val="FFFFFF">
              <a:shade val="85000"/>
            </a:srgbClr>
          </a:solidFill>
          <a:ln>
            <a:noFill/>
          </a:ln>
          <a:effectLst/>
        </p:spPr>
      </p:pic>
      <p:pic>
        <p:nvPicPr>
          <p:cNvPr id="4" name="Imagen 3">
            <a:extLst>
              <a:ext uri="{FF2B5EF4-FFF2-40B4-BE49-F238E27FC236}">
                <a16:creationId xmlns:a16="http://schemas.microsoft.com/office/drawing/2014/main" xmlns="" id="{0DB1A76B-873B-9CF6-EBE7-C1CAEF9D5F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0" t="23963" r="258" b="39087"/>
          <a:stretch/>
        </p:blipFill>
        <p:spPr>
          <a:xfrm>
            <a:off x="452015" y="3117848"/>
            <a:ext cx="5832053" cy="1259599"/>
          </a:xfrm>
          <a:prstGeom prst="roundRect">
            <a:avLst>
              <a:gd name="adj" fmla="val 0"/>
            </a:avLst>
          </a:prstGeom>
          <a:solidFill>
            <a:srgbClr val="FFFFFF">
              <a:shade val="85000"/>
            </a:srgbClr>
          </a:solidFill>
          <a:ln>
            <a:noFill/>
          </a:ln>
          <a:effectLst/>
        </p:spPr>
      </p:pic>
      <p:sp>
        <p:nvSpPr>
          <p:cNvPr id="12" name="CuadroTexto 11">
            <a:extLst>
              <a:ext uri="{FF2B5EF4-FFF2-40B4-BE49-F238E27FC236}">
                <a16:creationId xmlns:a16="http://schemas.microsoft.com/office/drawing/2014/main" xmlns="" id="{83E1901F-9D47-7CE6-A5DC-0FC24EA3C25E}"/>
              </a:ext>
            </a:extLst>
          </p:cNvPr>
          <p:cNvSpPr txBox="1"/>
          <p:nvPr/>
        </p:nvSpPr>
        <p:spPr>
          <a:xfrm>
            <a:off x="671208" y="1765927"/>
            <a:ext cx="4578260" cy="1200329"/>
          </a:xfrm>
          <a:prstGeom prst="rect">
            <a:avLst/>
          </a:prstGeom>
          <a:noFill/>
        </p:spPr>
        <p:txBody>
          <a:bodyPr wrap="square">
            <a:spAutoFit/>
          </a:bodyPr>
          <a:lstStyle/>
          <a:p>
            <a:pPr marL="180000" marR="0" lvl="0" indent="-180000" defTabSz="808038" rtl="0" eaLnBrk="1" fontAlgn="auto" latinLnBrk="0" hangingPunct="1">
              <a:lnSpc>
                <a:spcPct val="100000"/>
              </a:lnSpc>
              <a:spcBef>
                <a:spcPts val="0"/>
              </a:spcBef>
              <a:spcAft>
                <a:spcPts val="0"/>
              </a:spcAft>
              <a:buClrTx/>
              <a:buSzTx/>
              <a:buFont typeface="Arial" panose="020B0604020202020204" pitchFamily="34" charset="0"/>
              <a:buChar char="•"/>
              <a:tabLst>
                <a:tab pos="2147888" algn="r"/>
              </a:tabLst>
              <a:defRPr/>
            </a:pPr>
            <a:r>
              <a:rPr lang="es-EC" sz="2400" b="1" noProof="0" dirty="0">
                <a:solidFill>
                  <a:schemeClr val="bg2">
                    <a:lumMod val="10000"/>
                  </a:schemeClr>
                </a:solidFill>
                <a:latin typeface="Arial" panose="020B0604020202020204" pitchFamily="34" charset="0"/>
                <a:cs typeface="Arial" panose="020B0604020202020204" pitchFamily="34" charset="0"/>
              </a:rPr>
              <a:t>298.718 </a:t>
            </a:r>
            <a:r>
              <a:rPr kumimoji="0" lang="es-EC" sz="1800" b="0"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rPr>
              <a:t>	</a:t>
            </a:r>
            <a:r>
              <a:rPr lang="es-EC" noProof="0" dirty="0">
                <a:solidFill>
                  <a:schemeClr val="bg2">
                    <a:lumMod val="10000"/>
                  </a:schemeClr>
                </a:solidFill>
                <a:latin typeface="Arial" panose="020B0604020202020204" pitchFamily="34" charset="0"/>
                <a:cs typeface="Arial" panose="020B0604020202020204" pitchFamily="34" charset="0"/>
              </a:rPr>
              <a:t>luminarias de sodio totales </a:t>
            </a:r>
            <a:r>
              <a:rPr lang="es-EC" sz="1400" b="1" dirty="0">
                <a:solidFill>
                  <a:schemeClr val="bg2">
                    <a:lumMod val="10000"/>
                  </a:schemeClr>
                </a:solidFill>
                <a:latin typeface="Arial" panose="020B0604020202020204" pitchFamily="34" charset="0"/>
                <a:cs typeface="Arial" panose="020B0604020202020204" pitchFamily="34" charset="0"/>
              </a:rPr>
              <a:t> </a:t>
            </a:r>
            <a:endParaRPr lang="es-EC" b="1" dirty="0">
              <a:solidFill>
                <a:schemeClr val="bg2">
                  <a:lumMod val="10000"/>
                </a:schemeClr>
              </a:solidFill>
              <a:latin typeface="Arial" panose="020B0604020202020204" pitchFamily="34" charset="0"/>
              <a:cs typeface="Arial" panose="020B0604020202020204" pitchFamily="34" charset="0"/>
            </a:endParaRPr>
          </a:p>
          <a:p>
            <a:pPr marL="180000" lvl="0" indent="-180000" defTabSz="808038">
              <a:buFont typeface="Arial" panose="020B0604020202020204" pitchFamily="34" charset="0"/>
              <a:buChar char="•"/>
              <a:tabLst>
                <a:tab pos="2147888" algn="r"/>
              </a:tabLst>
              <a:defRPr/>
            </a:pPr>
            <a:r>
              <a:rPr lang="es-EC" sz="2400" b="1" dirty="0">
                <a:solidFill>
                  <a:schemeClr val="bg2">
                    <a:lumMod val="10000"/>
                  </a:schemeClr>
                </a:solidFill>
                <a:latin typeface="Arial" panose="020B0604020202020204" pitchFamily="34" charset="0"/>
                <a:cs typeface="Arial" panose="020B0604020202020204" pitchFamily="34" charset="0"/>
              </a:rPr>
              <a:t>48%</a:t>
            </a:r>
            <a:r>
              <a:rPr lang="es-EC" sz="2400" dirty="0">
                <a:solidFill>
                  <a:schemeClr val="bg2">
                    <a:lumMod val="10000"/>
                  </a:schemeClr>
                </a:solidFill>
                <a:latin typeface="Arial" panose="020B0604020202020204" pitchFamily="34" charset="0"/>
                <a:cs typeface="Arial" panose="020B0604020202020204" pitchFamily="34" charset="0"/>
              </a:rPr>
              <a:t> </a:t>
            </a:r>
            <a:r>
              <a:rPr lang="es-EC" dirty="0">
                <a:solidFill>
                  <a:schemeClr val="bg2">
                    <a:lumMod val="10000"/>
                  </a:schemeClr>
                </a:solidFill>
                <a:latin typeface="Arial" panose="020B0604020202020204" pitchFamily="34" charset="0"/>
                <a:cs typeface="Arial" panose="020B0604020202020204" pitchFamily="34" charset="0"/>
              </a:rPr>
              <a:t>área urbana</a:t>
            </a:r>
          </a:p>
          <a:p>
            <a:pPr marL="180000" lvl="0" indent="-180000" defTabSz="808038">
              <a:buFont typeface="Arial" panose="020B0604020202020204" pitchFamily="34" charset="0"/>
              <a:buChar char="•"/>
              <a:tabLst>
                <a:tab pos="2147888" algn="r"/>
              </a:tabLst>
              <a:defRPr/>
            </a:pPr>
            <a:r>
              <a:rPr lang="es-EC" sz="2400" b="1" dirty="0">
                <a:solidFill>
                  <a:schemeClr val="bg2">
                    <a:lumMod val="10000"/>
                  </a:schemeClr>
                </a:solidFill>
                <a:latin typeface="Arial" panose="020B0604020202020204" pitchFamily="34" charset="0"/>
                <a:cs typeface="Arial" panose="020B0604020202020204" pitchFamily="34" charset="0"/>
              </a:rPr>
              <a:t>13,58% </a:t>
            </a:r>
            <a:r>
              <a:rPr lang="es-EC" dirty="0">
                <a:solidFill>
                  <a:schemeClr val="bg2">
                    <a:lumMod val="10000"/>
                  </a:schemeClr>
                </a:solidFill>
                <a:latin typeface="Arial" panose="020B0604020202020204" pitchFamily="34" charset="0"/>
                <a:cs typeface="Arial" panose="020B0604020202020204" pitchFamily="34" charset="0"/>
              </a:rPr>
              <a:t>tasa de Falla</a:t>
            </a:r>
          </a:p>
        </p:txBody>
      </p:sp>
      <p:pic>
        <p:nvPicPr>
          <p:cNvPr id="24" name="Imagen 23">
            <a:extLst>
              <a:ext uri="{FF2B5EF4-FFF2-40B4-BE49-F238E27FC236}">
                <a16:creationId xmlns:a16="http://schemas.microsoft.com/office/drawing/2014/main" xmlns="" id="{4BFCCE79-0543-AD9B-438D-3FA1E94B54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2025" y="1800768"/>
            <a:ext cx="1004265" cy="1048617"/>
          </a:xfrm>
          <a:prstGeom prst="rect">
            <a:avLst/>
          </a:prstGeom>
        </p:spPr>
      </p:pic>
      <p:graphicFrame>
        <p:nvGraphicFramePr>
          <p:cNvPr id="6" name="Gráfico 5">
            <a:extLst>
              <a:ext uri="{FF2B5EF4-FFF2-40B4-BE49-F238E27FC236}">
                <a16:creationId xmlns:a16="http://schemas.microsoft.com/office/drawing/2014/main" xmlns="" id="{843A9BC3-1DAA-A38A-F8E4-1E562375466F}"/>
              </a:ext>
            </a:extLst>
          </p:cNvPr>
          <p:cNvGraphicFramePr>
            <a:graphicFrameLocks/>
          </p:cNvGraphicFramePr>
          <p:nvPr>
            <p:extLst>
              <p:ext uri="{D42A27DB-BD31-4B8C-83A1-F6EECF244321}">
                <p14:modId xmlns:p14="http://schemas.microsoft.com/office/powerpoint/2010/main" val="2544474435"/>
              </p:ext>
            </p:extLst>
          </p:nvPr>
        </p:nvGraphicFramePr>
        <p:xfrm>
          <a:off x="6797314" y="4819113"/>
          <a:ext cx="4856422" cy="1488333"/>
        </p:xfrm>
        <a:graphic>
          <a:graphicData uri="http://schemas.openxmlformats.org/drawingml/2006/chart">
            <c:chart xmlns:c="http://schemas.openxmlformats.org/drawingml/2006/chart" xmlns:r="http://schemas.openxmlformats.org/officeDocument/2006/relationships" r:id="rId8"/>
          </a:graphicData>
        </a:graphic>
      </p:graphicFrame>
      <p:sp>
        <p:nvSpPr>
          <p:cNvPr id="9" name="CuadroTexto 8">
            <a:extLst>
              <a:ext uri="{FF2B5EF4-FFF2-40B4-BE49-F238E27FC236}">
                <a16:creationId xmlns:a16="http://schemas.microsoft.com/office/drawing/2014/main" xmlns="" id="{FA2176FB-27B5-96D0-D073-E1E912D370CD}"/>
              </a:ext>
            </a:extLst>
          </p:cNvPr>
          <p:cNvSpPr txBox="1"/>
          <p:nvPr/>
        </p:nvSpPr>
        <p:spPr>
          <a:xfrm>
            <a:off x="5707288" y="4377447"/>
            <a:ext cx="5671515" cy="400110"/>
          </a:xfrm>
          <a:prstGeom prst="rect">
            <a:avLst/>
          </a:prstGeom>
          <a:noFill/>
        </p:spPr>
        <p:txBody>
          <a:bodyPr wrap="square">
            <a:spAutoFit/>
          </a:bodyPr>
          <a:lstStyle>
            <a:defPPr>
              <a:defRPr lang="es-EC"/>
            </a:defPPr>
            <a:lvl1pPr algn="ctr">
              <a:defRPr kumimoji="0" sz="2000" b="1" i="0" u="none" strike="noStrike" cap="none" spc="0" normalizeH="0" baseline="0">
                <a:ln>
                  <a:noFill/>
                </a:ln>
                <a:solidFill>
                  <a:srgbClr val="44546A"/>
                </a:solidFill>
                <a:effectLst/>
                <a:uLnTx/>
                <a:uFillTx/>
                <a:latin typeface="Roboto Black" panose="02000000000000000000" pitchFamily="2" charset="0"/>
                <a:ea typeface="Roboto Black" panose="02000000000000000000" pitchFamily="2" charset="0"/>
              </a:defRPr>
            </a:lvl1pPr>
          </a:lstStyle>
          <a:p>
            <a:r>
              <a:rPr lang="es-ES" dirty="0">
                <a:solidFill>
                  <a:schemeClr val="accent4">
                    <a:lumMod val="75000"/>
                  </a:schemeClr>
                </a:solidFill>
                <a:latin typeface="Arial" panose="020B0604020202020204" pitchFamily="34" charset="0"/>
                <a:cs typeface="Arial" panose="020B0604020202020204" pitchFamily="34" charset="0"/>
              </a:rPr>
              <a:t>REPOSICIÓN DE LUMINARIA</a:t>
            </a:r>
            <a:endParaRPr lang="es-EC" dirty="0">
              <a:solidFill>
                <a:schemeClr val="accent4">
                  <a:lumMod val="75000"/>
                </a:schemeClr>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xmlns="" id="{571C6FA4-5F04-5CA4-D37A-4E6330EB326D}"/>
              </a:ext>
            </a:extLst>
          </p:cNvPr>
          <p:cNvSpPr txBox="1"/>
          <p:nvPr/>
        </p:nvSpPr>
        <p:spPr>
          <a:xfrm>
            <a:off x="6869208" y="724760"/>
            <a:ext cx="4109545" cy="369332"/>
          </a:xfrm>
          <a:prstGeom prst="rect">
            <a:avLst/>
          </a:prstGeom>
          <a:noFill/>
        </p:spPr>
        <p:txBody>
          <a:bodyPr wrap="square" rtlCol="0">
            <a:spAutoFit/>
          </a:bodyPr>
          <a:lstStyle/>
          <a:p>
            <a:r>
              <a:rPr lang="es-ES" dirty="0">
                <a:solidFill>
                  <a:schemeClr val="bg2">
                    <a:lumMod val="10000"/>
                  </a:schemeClr>
                </a:solidFill>
                <a:latin typeface="Arial"/>
                <a:cs typeface="Arial"/>
              </a:rPr>
              <a:t>Iluminación LED</a:t>
            </a:r>
            <a:endParaRPr lang="es-EC" dirty="0">
              <a:solidFill>
                <a:schemeClr val="bg2">
                  <a:lumMod val="10000"/>
                </a:schemeClr>
              </a:solidFill>
              <a:latin typeface="Arial"/>
              <a:cs typeface="Arial"/>
            </a:endParaRPr>
          </a:p>
        </p:txBody>
      </p:sp>
      <p:pic>
        <p:nvPicPr>
          <p:cNvPr id="2" name="Imagen 1">
            <a:extLst>
              <a:ext uri="{FF2B5EF4-FFF2-40B4-BE49-F238E27FC236}">
                <a16:creationId xmlns:a16="http://schemas.microsoft.com/office/drawing/2014/main" xmlns="" id="{16AA469E-1815-52E8-2030-E0493429B3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5839" y="341628"/>
            <a:ext cx="509481" cy="509481"/>
          </a:xfrm>
          <a:prstGeom prst="rect">
            <a:avLst/>
          </a:prstGeom>
        </p:spPr>
      </p:pic>
      <p:pic>
        <p:nvPicPr>
          <p:cNvPr id="13" name="Imagen 12">
            <a:extLst>
              <a:ext uri="{FF2B5EF4-FFF2-40B4-BE49-F238E27FC236}">
                <a16:creationId xmlns:a16="http://schemas.microsoft.com/office/drawing/2014/main" xmlns="" id="{3D169BFD-C92B-899E-D411-5AF534AE81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65645105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F66C4E75-9B14-2978-8B3A-74446BB4A5CB}"/>
              </a:ext>
            </a:extLst>
          </p:cNvPr>
          <p:cNvSpPr txBox="1"/>
          <p:nvPr/>
        </p:nvSpPr>
        <p:spPr>
          <a:xfrm>
            <a:off x="1144488" y="1368623"/>
            <a:ext cx="3092513" cy="707886"/>
          </a:xfrm>
          <a:prstGeom prst="rect">
            <a:avLst/>
          </a:prstGeom>
          <a:noFill/>
        </p:spPr>
        <p:txBody>
          <a:bodyPr wrap="none" rtlCol="0">
            <a:spAutoFit/>
          </a:bodyPr>
          <a:lstStyle/>
          <a:p>
            <a:r>
              <a:rPr lang="es-EC" sz="4000" b="1" dirty="0">
                <a:solidFill>
                  <a:schemeClr val="accent4">
                    <a:lumMod val="75000"/>
                  </a:schemeClr>
                </a:solidFill>
                <a:latin typeface="Arial" panose="020B0604020202020204" pitchFamily="34" charset="0"/>
              </a:rPr>
              <a:t>4,5 Millones</a:t>
            </a:r>
          </a:p>
        </p:txBody>
      </p:sp>
      <p:sp>
        <p:nvSpPr>
          <p:cNvPr id="18" name="CuadroTexto 17">
            <a:extLst>
              <a:ext uri="{FF2B5EF4-FFF2-40B4-BE49-F238E27FC236}">
                <a16:creationId xmlns:a16="http://schemas.microsoft.com/office/drawing/2014/main" xmlns="" id="{6214B296-2518-4DB1-5FA2-A270B8F09EEE}"/>
              </a:ext>
            </a:extLst>
          </p:cNvPr>
          <p:cNvSpPr txBox="1"/>
          <p:nvPr/>
        </p:nvSpPr>
        <p:spPr>
          <a:xfrm>
            <a:off x="1167170" y="1910364"/>
            <a:ext cx="1295547" cy="400110"/>
          </a:xfrm>
          <a:prstGeom prst="rect">
            <a:avLst/>
          </a:prstGeom>
          <a:noFill/>
        </p:spPr>
        <p:txBody>
          <a:bodyPr wrap="none" rtlCol="0">
            <a:spAutoFit/>
          </a:bodyPr>
          <a:lstStyle/>
          <a:p>
            <a:r>
              <a:rPr lang="es-EC" sz="2000" dirty="0">
                <a:solidFill>
                  <a:schemeClr val="bg2">
                    <a:lumMod val="25000"/>
                  </a:schemeClr>
                </a:solidFill>
                <a:latin typeface="Arial" panose="020B0604020202020204" pitchFamily="34" charset="0"/>
              </a:rPr>
              <a:t>Invertidos</a:t>
            </a:r>
          </a:p>
        </p:txBody>
      </p:sp>
      <p:pic>
        <p:nvPicPr>
          <p:cNvPr id="6" name="Imagen 5">
            <a:extLst>
              <a:ext uri="{FF2B5EF4-FFF2-40B4-BE49-F238E27FC236}">
                <a16:creationId xmlns:a16="http://schemas.microsoft.com/office/drawing/2014/main" xmlns="" id="{6242C7C7-18E2-5FC3-6BCA-E6DC5DA89C62}"/>
              </a:ext>
            </a:extLst>
          </p:cNvPr>
          <p:cNvPicPr>
            <a:picLocks noChangeAspect="1"/>
          </p:cNvPicPr>
          <p:nvPr/>
        </p:nvPicPr>
        <p:blipFill rotWithShape="1">
          <a:blip r:embed="rId3"/>
          <a:srcRect b="6423"/>
          <a:stretch/>
        </p:blipFill>
        <p:spPr>
          <a:xfrm>
            <a:off x="5313641" y="1566970"/>
            <a:ext cx="6878359" cy="3569005"/>
          </a:xfrm>
          <a:prstGeom prst="roundRect">
            <a:avLst>
              <a:gd name="adj" fmla="val 254"/>
            </a:avLst>
          </a:prstGeom>
          <a:solidFill>
            <a:srgbClr val="FFFFFF">
              <a:shade val="85000"/>
            </a:srgbClr>
          </a:solidFill>
          <a:ln>
            <a:noFill/>
          </a:ln>
          <a:effectLst/>
        </p:spPr>
      </p:pic>
      <p:sp>
        <p:nvSpPr>
          <p:cNvPr id="2" name="CuadroTexto 1">
            <a:extLst>
              <a:ext uri="{FF2B5EF4-FFF2-40B4-BE49-F238E27FC236}">
                <a16:creationId xmlns:a16="http://schemas.microsoft.com/office/drawing/2014/main" xmlns="" id="{4AA506E2-283B-B5B6-5865-406D20B846A9}"/>
              </a:ext>
            </a:extLst>
          </p:cNvPr>
          <p:cNvSpPr txBox="1"/>
          <p:nvPr/>
        </p:nvSpPr>
        <p:spPr>
          <a:xfrm>
            <a:off x="1144488" y="2373555"/>
            <a:ext cx="1896673" cy="707886"/>
          </a:xfrm>
          <a:prstGeom prst="rect">
            <a:avLst/>
          </a:prstGeom>
          <a:noFill/>
        </p:spPr>
        <p:txBody>
          <a:bodyPr wrap="none" rtlCol="0">
            <a:spAutoFit/>
          </a:bodyPr>
          <a:lstStyle/>
          <a:p>
            <a:r>
              <a:rPr lang="es-EC" sz="4000" b="1" dirty="0">
                <a:solidFill>
                  <a:schemeClr val="accent4">
                    <a:lumMod val="75000"/>
                  </a:schemeClr>
                </a:solidFill>
                <a:latin typeface="Arial" panose="020B0604020202020204" pitchFamily="34" charset="0"/>
              </a:rPr>
              <a:t>200 Mil</a:t>
            </a:r>
          </a:p>
        </p:txBody>
      </p:sp>
      <p:sp>
        <p:nvSpPr>
          <p:cNvPr id="5" name="CuadroTexto 4">
            <a:extLst>
              <a:ext uri="{FF2B5EF4-FFF2-40B4-BE49-F238E27FC236}">
                <a16:creationId xmlns:a16="http://schemas.microsoft.com/office/drawing/2014/main" xmlns="" id="{43693639-72BD-80F1-782B-51E9FE789E34}"/>
              </a:ext>
            </a:extLst>
          </p:cNvPr>
          <p:cNvSpPr txBox="1"/>
          <p:nvPr/>
        </p:nvSpPr>
        <p:spPr>
          <a:xfrm>
            <a:off x="1167170" y="2915296"/>
            <a:ext cx="1654620" cy="400110"/>
          </a:xfrm>
          <a:prstGeom prst="rect">
            <a:avLst/>
          </a:prstGeom>
          <a:noFill/>
        </p:spPr>
        <p:txBody>
          <a:bodyPr wrap="none" rtlCol="0">
            <a:spAutoFit/>
          </a:bodyPr>
          <a:lstStyle/>
          <a:p>
            <a:r>
              <a:rPr lang="es-EC" sz="2000" dirty="0">
                <a:solidFill>
                  <a:schemeClr val="bg2">
                    <a:lumMod val="25000"/>
                  </a:schemeClr>
                </a:solidFill>
                <a:latin typeface="Arial" panose="020B0604020202020204" pitchFamily="34" charset="0"/>
              </a:rPr>
              <a:t>Beneficiados</a:t>
            </a:r>
          </a:p>
        </p:txBody>
      </p:sp>
      <p:sp>
        <p:nvSpPr>
          <p:cNvPr id="10" name="CuadroTexto 9">
            <a:extLst>
              <a:ext uri="{FF2B5EF4-FFF2-40B4-BE49-F238E27FC236}">
                <a16:creationId xmlns:a16="http://schemas.microsoft.com/office/drawing/2014/main" xmlns="" id="{CCB9A50C-1759-F753-9916-37C9BFD20763}"/>
              </a:ext>
            </a:extLst>
          </p:cNvPr>
          <p:cNvSpPr txBox="1"/>
          <p:nvPr/>
        </p:nvSpPr>
        <p:spPr>
          <a:xfrm>
            <a:off x="1092163" y="3372385"/>
            <a:ext cx="2353529" cy="707886"/>
          </a:xfrm>
          <a:prstGeom prst="rect">
            <a:avLst/>
          </a:prstGeom>
          <a:noFill/>
        </p:spPr>
        <p:txBody>
          <a:bodyPr wrap="none" rtlCol="0">
            <a:spAutoFit/>
          </a:bodyPr>
          <a:lstStyle/>
          <a:p>
            <a:r>
              <a:rPr lang="es-EC" sz="4000" b="1" dirty="0">
                <a:solidFill>
                  <a:schemeClr val="accent4">
                    <a:lumMod val="75000"/>
                  </a:schemeClr>
                </a:solidFill>
                <a:latin typeface="Arial" panose="020B0604020202020204" pitchFamily="34" charset="0"/>
              </a:rPr>
              <a:t>3.884 m2</a:t>
            </a:r>
          </a:p>
        </p:txBody>
      </p:sp>
      <p:sp>
        <p:nvSpPr>
          <p:cNvPr id="12" name="CuadroTexto 11">
            <a:extLst>
              <a:ext uri="{FF2B5EF4-FFF2-40B4-BE49-F238E27FC236}">
                <a16:creationId xmlns:a16="http://schemas.microsoft.com/office/drawing/2014/main" xmlns="" id="{4FC64266-E57D-CD4E-9B1E-677235AADCB6}"/>
              </a:ext>
            </a:extLst>
          </p:cNvPr>
          <p:cNvSpPr txBox="1"/>
          <p:nvPr/>
        </p:nvSpPr>
        <p:spPr>
          <a:xfrm>
            <a:off x="1114845" y="3914126"/>
            <a:ext cx="1681871" cy="400110"/>
          </a:xfrm>
          <a:prstGeom prst="rect">
            <a:avLst/>
          </a:prstGeom>
          <a:noFill/>
        </p:spPr>
        <p:txBody>
          <a:bodyPr wrap="none" rtlCol="0">
            <a:spAutoFit/>
          </a:bodyPr>
          <a:lstStyle/>
          <a:p>
            <a:r>
              <a:rPr lang="es-EC" sz="2000" dirty="0">
                <a:solidFill>
                  <a:schemeClr val="bg2">
                    <a:lumMod val="25000"/>
                  </a:schemeClr>
                </a:solidFill>
                <a:latin typeface="Arial" panose="020B0604020202020204" pitchFamily="34" charset="0"/>
              </a:rPr>
              <a:t>Construcción</a:t>
            </a:r>
          </a:p>
        </p:txBody>
      </p:sp>
      <p:sp>
        <p:nvSpPr>
          <p:cNvPr id="14" name="CuadroTexto 13">
            <a:extLst>
              <a:ext uri="{FF2B5EF4-FFF2-40B4-BE49-F238E27FC236}">
                <a16:creationId xmlns:a16="http://schemas.microsoft.com/office/drawing/2014/main" xmlns="" id="{24CE2600-34BA-04F3-11D9-74510A5CBEB5}"/>
              </a:ext>
            </a:extLst>
          </p:cNvPr>
          <p:cNvSpPr txBox="1"/>
          <p:nvPr/>
        </p:nvSpPr>
        <p:spPr>
          <a:xfrm>
            <a:off x="1092163" y="4310830"/>
            <a:ext cx="2496196" cy="707886"/>
          </a:xfrm>
          <a:prstGeom prst="rect">
            <a:avLst/>
          </a:prstGeom>
          <a:noFill/>
        </p:spPr>
        <p:txBody>
          <a:bodyPr wrap="none" rtlCol="0">
            <a:spAutoFit/>
          </a:bodyPr>
          <a:lstStyle/>
          <a:p>
            <a:r>
              <a:rPr lang="es-EC" sz="4000" b="1" dirty="0">
                <a:solidFill>
                  <a:schemeClr val="accent4">
                    <a:lumMod val="75000"/>
                  </a:schemeClr>
                </a:solidFill>
                <a:latin typeface="Arial" panose="020B0604020202020204" pitchFamily="34" charset="0"/>
              </a:rPr>
              <a:t>15 Mil m2</a:t>
            </a:r>
          </a:p>
        </p:txBody>
      </p:sp>
      <p:sp>
        <p:nvSpPr>
          <p:cNvPr id="16" name="CuadroTexto 15">
            <a:extLst>
              <a:ext uri="{FF2B5EF4-FFF2-40B4-BE49-F238E27FC236}">
                <a16:creationId xmlns:a16="http://schemas.microsoft.com/office/drawing/2014/main" xmlns="" id="{71A1A87B-4A6C-2AFC-4082-2BE227E92A10}"/>
              </a:ext>
            </a:extLst>
          </p:cNvPr>
          <p:cNvSpPr txBox="1"/>
          <p:nvPr/>
        </p:nvSpPr>
        <p:spPr>
          <a:xfrm>
            <a:off x="1182939" y="4842843"/>
            <a:ext cx="4539500" cy="369332"/>
          </a:xfrm>
          <a:prstGeom prst="rect">
            <a:avLst/>
          </a:prstGeom>
          <a:noFill/>
        </p:spPr>
        <p:txBody>
          <a:bodyPr wrap="square" rtlCol="0">
            <a:spAutoFit/>
          </a:bodyPr>
          <a:lstStyle/>
          <a:p>
            <a:r>
              <a:rPr lang="es-ES" b="0" dirty="0">
                <a:solidFill>
                  <a:schemeClr val="bg2">
                    <a:lumMod val="25000"/>
                  </a:schemeClr>
                </a:solidFill>
                <a:latin typeface="Arial" panose="020B0604020202020204" pitchFamily="34" charset="0"/>
                <a:cs typeface="Arial" panose="020B0604020202020204" pitchFamily="34" charset="0"/>
              </a:rPr>
              <a:t>Entre parqueaderos y áreas verdes</a:t>
            </a:r>
            <a:endParaRPr lang="es-EC" dirty="0">
              <a:solidFill>
                <a:schemeClr val="bg2">
                  <a:lumMod val="25000"/>
                </a:schemeClr>
              </a:solidFill>
              <a:latin typeface="Arial" panose="020B0604020202020204" pitchFamily="34" charset="0"/>
            </a:endParaRPr>
          </a:p>
        </p:txBody>
      </p:sp>
      <p:sp>
        <p:nvSpPr>
          <p:cNvPr id="23" name="Rectángulo 22">
            <a:extLst>
              <a:ext uri="{FF2B5EF4-FFF2-40B4-BE49-F238E27FC236}">
                <a16:creationId xmlns:a16="http://schemas.microsoft.com/office/drawing/2014/main" xmlns="" id="{2BBD551C-BE5E-1AC0-A0E2-0A03DF89E63E}"/>
              </a:ext>
            </a:extLst>
          </p:cNvPr>
          <p:cNvSpPr/>
          <p:nvPr/>
        </p:nvSpPr>
        <p:spPr>
          <a:xfrm>
            <a:off x="2941719" y="5629584"/>
            <a:ext cx="3506949" cy="810478"/>
          </a:xfrm>
          <a:prstGeom prst="rect">
            <a:avLst/>
          </a:prstGeom>
        </p:spPr>
        <p:txBody>
          <a:bodyPr wrap="square">
            <a:spAutoFit/>
          </a:bodyPr>
          <a:lstStyle/>
          <a:p>
            <a:pPr algn="just">
              <a:lnSpc>
                <a:spcPts val="1350"/>
              </a:lnSpc>
            </a:pPr>
            <a:r>
              <a:rPr lang="es-ES" sz="1200" dirty="0">
                <a:solidFill>
                  <a:schemeClr val="bg2">
                    <a:lumMod val="25000"/>
                  </a:schemeClr>
                </a:solidFill>
                <a:latin typeface="Arial" panose="020B0604020202020204" pitchFamily="34" charset="0"/>
                <a:cs typeface="Arial" panose="020B0604020202020204" pitchFamily="34" charset="0"/>
              </a:rPr>
              <a:t>ZONAS: </a:t>
            </a:r>
            <a:r>
              <a:rPr lang="es-ES" sz="1200" dirty="0" err="1">
                <a:solidFill>
                  <a:schemeClr val="bg2">
                    <a:lumMod val="25000"/>
                  </a:schemeClr>
                </a:solidFill>
                <a:latin typeface="Arial" panose="020B0604020202020204" pitchFamily="34" charset="0"/>
                <a:cs typeface="Arial" panose="020B0604020202020204" pitchFamily="34" charset="0"/>
              </a:rPr>
              <a:t>Nayón</a:t>
            </a:r>
            <a:r>
              <a:rPr lang="es-ES" sz="1200" dirty="0">
                <a:solidFill>
                  <a:schemeClr val="bg2">
                    <a:lumMod val="25000"/>
                  </a:schemeClr>
                </a:solidFill>
                <a:latin typeface="Arial" panose="020B0604020202020204" pitchFamily="34" charset="0"/>
                <a:cs typeface="Arial" panose="020B0604020202020204" pitchFamily="34" charset="0"/>
              </a:rPr>
              <a:t>, </a:t>
            </a:r>
            <a:r>
              <a:rPr lang="es-ES" sz="1200" dirty="0" err="1">
                <a:solidFill>
                  <a:schemeClr val="bg2">
                    <a:lumMod val="25000"/>
                  </a:schemeClr>
                </a:solidFill>
                <a:latin typeface="Arial" panose="020B0604020202020204" pitchFamily="34" charset="0"/>
                <a:cs typeface="Arial" panose="020B0604020202020204" pitchFamily="34" charset="0"/>
              </a:rPr>
              <a:t>Zámbiza</a:t>
            </a:r>
            <a:r>
              <a:rPr lang="es-ES" sz="1200" dirty="0">
                <a:solidFill>
                  <a:schemeClr val="bg2">
                    <a:lumMod val="25000"/>
                  </a:schemeClr>
                </a:solidFill>
                <a:latin typeface="Arial" panose="020B0604020202020204" pitchFamily="34" charset="0"/>
                <a:cs typeface="Arial" panose="020B0604020202020204" pitchFamily="34" charset="0"/>
              </a:rPr>
              <a:t>, Llano Chico, Llano Grande, </a:t>
            </a:r>
            <a:r>
              <a:rPr lang="es-ES" sz="1200" dirty="0" err="1">
                <a:solidFill>
                  <a:schemeClr val="bg2">
                    <a:lumMod val="25000"/>
                  </a:schemeClr>
                </a:solidFill>
                <a:latin typeface="Arial" panose="020B0604020202020204" pitchFamily="34" charset="0"/>
                <a:cs typeface="Arial" panose="020B0604020202020204" pitchFamily="34" charset="0"/>
              </a:rPr>
              <a:t>Pomasqui</a:t>
            </a:r>
            <a:r>
              <a:rPr lang="es-ES" sz="1200" dirty="0">
                <a:solidFill>
                  <a:schemeClr val="bg2">
                    <a:lumMod val="25000"/>
                  </a:schemeClr>
                </a:solidFill>
                <a:latin typeface="Arial" panose="020B0604020202020204" pitchFamily="34" charset="0"/>
                <a:cs typeface="Arial" panose="020B0604020202020204" pitchFamily="34" charset="0"/>
              </a:rPr>
              <a:t>, San Antonio de Pichincha, </a:t>
            </a:r>
            <a:r>
              <a:rPr lang="es-ES" sz="1200" dirty="0" err="1">
                <a:solidFill>
                  <a:schemeClr val="bg2">
                    <a:lumMod val="25000"/>
                  </a:schemeClr>
                </a:solidFill>
                <a:latin typeface="Arial" panose="020B0604020202020204" pitchFamily="34" charset="0"/>
                <a:cs typeface="Arial" panose="020B0604020202020204" pitchFamily="34" charset="0"/>
              </a:rPr>
              <a:t>Calacalí</a:t>
            </a:r>
            <a:r>
              <a:rPr lang="es-ES" sz="1200" dirty="0">
                <a:solidFill>
                  <a:schemeClr val="bg2">
                    <a:lumMod val="25000"/>
                  </a:schemeClr>
                </a:solidFill>
                <a:latin typeface="Arial" panose="020B0604020202020204" pitchFamily="34" charset="0"/>
                <a:cs typeface="Arial" panose="020B0604020202020204" pitchFamily="34" charset="0"/>
              </a:rPr>
              <a:t>, Nono, </a:t>
            </a:r>
            <a:r>
              <a:rPr lang="es-ES" sz="1200" dirty="0" err="1">
                <a:solidFill>
                  <a:schemeClr val="bg2">
                    <a:lumMod val="25000"/>
                  </a:schemeClr>
                </a:solidFill>
                <a:latin typeface="Arial" panose="020B0604020202020204" pitchFamily="34" charset="0"/>
                <a:cs typeface="Arial" panose="020B0604020202020204" pitchFamily="34" charset="0"/>
              </a:rPr>
              <a:t>Puéllaro</a:t>
            </a:r>
            <a:r>
              <a:rPr lang="es-ES" sz="1200" dirty="0">
                <a:solidFill>
                  <a:schemeClr val="bg2">
                    <a:lumMod val="25000"/>
                  </a:schemeClr>
                </a:solidFill>
                <a:latin typeface="Arial" panose="020B0604020202020204" pitchFamily="34" charset="0"/>
                <a:cs typeface="Arial" panose="020B0604020202020204" pitchFamily="34" charset="0"/>
              </a:rPr>
              <a:t>, </a:t>
            </a:r>
            <a:r>
              <a:rPr lang="es-ES" sz="1200" dirty="0" err="1">
                <a:solidFill>
                  <a:schemeClr val="bg2">
                    <a:lumMod val="25000"/>
                  </a:schemeClr>
                </a:solidFill>
                <a:latin typeface="Arial" panose="020B0604020202020204" pitchFamily="34" charset="0"/>
                <a:cs typeface="Arial" panose="020B0604020202020204" pitchFamily="34" charset="0"/>
              </a:rPr>
              <a:t>Perucho</a:t>
            </a:r>
            <a:r>
              <a:rPr lang="es-ES" sz="1200" dirty="0">
                <a:solidFill>
                  <a:schemeClr val="bg2">
                    <a:lumMod val="25000"/>
                  </a:schemeClr>
                </a:solidFill>
                <a:latin typeface="Arial" panose="020B0604020202020204" pitchFamily="34" charset="0"/>
                <a:cs typeface="Arial" panose="020B0604020202020204" pitchFamily="34" charset="0"/>
              </a:rPr>
              <a:t>, </a:t>
            </a:r>
            <a:r>
              <a:rPr lang="es-ES" sz="1200" dirty="0" err="1">
                <a:solidFill>
                  <a:schemeClr val="bg2">
                    <a:lumMod val="25000"/>
                  </a:schemeClr>
                </a:solidFill>
                <a:latin typeface="Arial" panose="020B0604020202020204" pitchFamily="34" charset="0"/>
                <a:cs typeface="Arial" panose="020B0604020202020204" pitchFamily="34" charset="0"/>
              </a:rPr>
              <a:t>Chavezpamba</a:t>
            </a:r>
            <a:r>
              <a:rPr lang="es-ES" sz="1200" dirty="0">
                <a:solidFill>
                  <a:schemeClr val="bg2">
                    <a:lumMod val="25000"/>
                  </a:schemeClr>
                </a:solidFill>
                <a:latin typeface="Arial" panose="020B0604020202020204" pitchFamily="34" charset="0"/>
                <a:cs typeface="Arial" panose="020B0604020202020204" pitchFamily="34" charset="0"/>
              </a:rPr>
              <a:t>, Atahualpa y San José de Minas.</a:t>
            </a:r>
          </a:p>
        </p:txBody>
      </p:sp>
      <p:sp>
        <p:nvSpPr>
          <p:cNvPr id="24" name="CuadroTexto 23">
            <a:extLst>
              <a:ext uri="{FF2B5EF4-FFF2-40B4-BE49-F238E27FC236}">
                <a16:creationId xmlns:a16="http://schemas.microsoft.com/office/drawing/2014/main" xmlns="" id="{C0E8381A-ECB8-99C0-64BF-6EC8980D07A0}"/>
              </a:ext>
            </a:extLst>
          </p:cNvPr>
          <p:cNvSpPr txBox="1"/>
          <p:nvPr/>
        </p:nvSpPr>
        <p:spPr>
          <a:xfrm>
            <a:off x="501621" y="5711658"/>
            <a:ext cx="2139087" cy="646331"/>
          </a:xfrm>
          <a:prstGeom prst="rect">
            <a:avLst/>
          </a:prstGeom>
          <a:noFill/>
        </p:spPr>
        <p:txBody>
          <a:bodyPr wrap="square">
            <a:spAutoFit/>
          </a:bodyPr>
          <a:lstStyle/>
          <a:p>
            <a:pPr algn="r"/>
            <a:r>
              <a:rPr lang="es-ES" b="1" dirty="0">
                <a:solidFill>
                  <a:schemeClr val="accent4">
                    <a:lumMod val="75000"/>
                  </a:schemeClr>
                </a:solidFill>
                <a:latin typeface="Arial" panose="020B0604020202020204" pitchFamily="34" charset="0"/>
                <a:cs typeface="Arial" panose="020B0604020202020204" pitchFamily="34" charset="0"/>
              </a:rPr>
              <a:t>ZONAS</a:t>
            </a:r>
          </a:p>
          <a:p>
            <a:pPr algn="r"/>
            <a:r>
              <a:rPr lang="es-ES" b="1" dirty="0">
                <a:solidFill>
                  <a:schemeClr val="accent4">
                    <a:lumMod val="75000"/>
                  </a:schemeClr>
                </a:solidFill>
                <a:latin typeface="Arial" panose="020B0604020202020204" pitchFamily="34" charset="0"/>
                <a:cs typeface="Arial" panose="020B0604020202020204" pitchFamily="34" charset="0"/>
              </a:rPr>
              <a:t>BENEFICIADAS</a:t>
            </a:r>
            <a:endParaRPr lang="es-EC" sz="2000" b="1" dirty="0">
              <a:solidFill>
                <a:schemeClr val="accent4">
                  <a:lumMod val="75000"/>
                </a:schemeClr>
              </a:solidFill>
              <a:latin typeface="Arial" panose="020B0604020202020204" pitchFamily="34" charset="0"/>
              <a:cs typeface="Arial" panose="020B0604020202020204" pitchFamily="34" charset="0"/>
            </a:endParaRPr>
          </a:p>
        </p:txBody>
      </p:sp>
      <p:sp>
        <p:nvSpPr>
          <p:cNvPr id="36" name="Rectángulo 35">
            <a:extLst>
              <a:ext uri="{FF2B5EF4-FFF2-40B4-BE49-F238E27FC236}">
                <a16:creationId xmlns:a16="http://schemas.microsoft.com/office/drawing/2014/main" xmlns="" id="{7C7BAAF2-7885-EB43-DAB2-64B6F3163CAB}"/>
              </a:ext>
            </a:extLst>
          </p:cNvPr>
          <p:cNvSpPr/>
          <p:nvPr/>
        </p:nvSpPr>
        <p:spPr>
          <a:xfrm>
            <a:off x="7474837" y="5671496"/>
            <a:ext cx="4412703" cy="812274"/>
          </a:xfrm>
          <a:prstGeom prst="rect">
            <a:avLst/>
          </a:prstGeom>
        </p:spPr>
        <p:txBody>
          <a:bodyPr wrap="square">
            <a:spAutoFit/>
          </a:bodyPr>
          <a:lstStyle/>
          <a:p>
            <a:pPr marL="171450" indent="-171450" algn="just">
              <a:lnSpc>
                <a:spcPts val="1350"/>
              </a:lnSpc>
              <a:buFont typeface="Arial" panose="020B0604020202020204" pitchFamily="34" charset="0"/>
              <a:buChar char="•"/>
            </a:pPr>
            <a:r>
              <a:rPr lang="es-ES" sz="1200" dirty="0">
                <a:solidFill>
                  <a:schemeClr val="bg2">
                    <a:lumMod val="25000"/>
                  </a:schemeClr>
                </a:solidFill>
                <a:latin typeface="Arial" panose="020B0604020202020204" pitchFamily="34" charset="0"/>
                <a:cs typeface="Arial" panose="020B0604020202020204" pitchFamily="34" charset="0"/>
              </a:rPr>
              <a:t>Agencia Integral Calderón</a:t>
            </a:r>
          </a:p>
          <a:p>
            <a:pPr marL="171450" indent="-171450" algn="just">
              <a:lnSpc>
                <a:spcPts val="1350"/>
              </a:lnSpc>
              <a:buFont typeface="Arial" panose="020B0604020202020204" pitchFamily="34" charset="0"/>
              <a:buChar char="•"/>
            </a:pPr>
            <a:r>
              <a:rPr lang="es-ES" sz="1200" dirty="0">
                <a:solidFill>
                  <a:schemeClr val="bg2">
                    <a:lumMod val="25000"/>
                  </a:schemeClr>
                </a:solidFill>
                <a:latin typeface="Arial" panose="020B0604020202020204" pitchFamily="34" charset="0"/>
                <a:cs typeface="Arial" panose="020B0604020202020204" pitchFamily="34" charset="0"/>
              </a:rPr>
              <a:t>Edificio operativo</a:t>
            </a:r>
          </a:p>
          <a:p>
            <a:pPr marL="171450" indent="-171450" algn="just">
              <a:lnSpc>
                <a:spcPts val="1350"/>
              </a:lnSpc>
              <a:buFont typeface="Arial" panose="020B0604020202020204" pitchFamily="34" charset="0"/>
              <a:buChar char="•"/>
            </a:pPr>
            <a:r>
              <a:rPr lang="es-ES" sz="1200" dirty="0">
                <a:solidFill>
                  <a:schemeClr val="bg2">
                    <a:lumMod val="25000"/>
                  </a:schemeClr>
                </a:solidFill>
                <a:latin typeface="Arial" panose="020B0604020202020204" pitchFamily="34" charset="0"/>
                <a:cs typeface="Arial" panose="020B0604020202020204" pitchFamily="34" charset="0"/>
              </a:rPr>
              <a:t>Bodegas para materiales y equipos, y garajes vehiculares </a:t>
            </a:r>
          </a:p>
          <a:p>
            <a:pPr marL="171450" indent="-171450" algn="just">
              <a:lnSpc>
                <a:spcPts val="1350"/>
              </a:lnSpc>
              <a:buFont typeface="Arial" panose="020B0604020202020204" pitchFamily="34" charset="0"/>
              <a:buChar char="•"/>
            </a:pPr>
            <a:r>
              <a:rPr lang="es-ES" sz="1200" dirty="0">
                <a:solidFill>
                  <a:schemeClr val="bg2">
                    <a:lumMod val="25000"/>
                  </a:schemeClr>
                </a:solidFill>
                <a:latin typeface="Arial" panose="020B0604020202020204" pitchFamily="34" charset="0"/>
                <a:cs typeface="Arial" panose="020B0604020202020204" pitchFamily="34" charset="0"/>
              </a:rPr>
              <a:t>Electrolinera </a:t>
            </a:r>
          </a:p>
        </p:txBody>
      </p:sp>
      <p:sp>
        <p:nvSpPr>
          <p:cNvPr id="38" name="CuadroTexto 37">
            <a:extLst>
              <a:ext uri="{FF2B5EF4-FFF2-40B4-BE49-F238E27FC236}">
                <a16:creationId xmlns:a16="http://schemas.microsoft.com/office/drawing/2014/main" xmlns="" id="{BD464750-B8B5-79DA-6657-BD3D99579B03}"/>
              </a:ext>
            </a:extLst>
          </p:cNvPr>
          <p:cNvSpPr txBox="1"/>
          <p:nvPr/>
        </p:nvSpPr>
        <p:spPr>
          <a:xfrm>
            <a:off x="7417481" y="5409671"/>
            <a:ext cx="1561489" cy="279564"/>
          </a:xfrm>
          <a:prstGeom prst="rect">
            <a:avLst/>
          </a:prstGeom>
          <a:noFill/>
        </p:spPr>
        <p:txBody>
          <a:bodyPr wrap="square">
            <a:spAutoFit/>
          </a:bodyPr>
          <a:lstStyle/>
          <a:p>
            <a:pPr algn="just">
              <a:lnSpc>
                <a:spcPts val="1350"/>
              </a:lnSpc>
            </a:pPr>
            <a:r>
              <a:rPr lang="es-ES" b="1" dirty="0">
                <a:solidFill>
                  <a:schemeClr val="accent4">
                    <a:lumMod val="75000"/>
                  </a:schemeClr>
                </a:solidFill>
                <a:latin typeface="Arial" panose="020B0604020202020204" pitchFamily="34" charset="0"/>
                <a:cs typeface="Arial" panose="020B0604020202020204" pitchFamily="34" charset="0"/>
              </a:rPr>
              <a:t>BLOQUES</a:t>
            </a:r>
            <a:endParaRPr lang="es-ES" dirty="0">
              <a:solidFill>
                <a:srgbClr val="666666"/>
              </a:solidFill>
              <a:latin typeface="Arial" panose="020B0604020202020204" pitchFamily="34" charset="0"/>
              <a:cs typeface="Arial" panose="020B0604020202020204" pitchFamily="34" charset="0"/>
            </a:endParaRPr>
          </a:p>
        </p:txBody>
      </p:sp>
      <p:pic>
        <p:nvPicPr>
          <p:cNvPr id="39" name="Imagen 38">
            <a:extLst>
              <a:ext uri="{FF2B5EF4-FFF2-40B4-BE49-F238E27FC236}">
                <a16:creationId xmlns:a16="http://schemas.microsoft.com/office/drawing/2014/main" xmlns="" id="{D2416E15-61FC-5218-7C06-7746692CE4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284" y="5859070"/>
            <a:ext cx="407958" cy="425975"/>
          </a:xfrm>
          <a:prstGeom prst="rect">
            <a:avLst/>
          </a:prstGeom>
        </p:spPr>
      </p:pic>
      <p:sp>
        <p:nvSpPr>
          <p:cNvPr id="3" name="TextBox 53">
            <a:extLst>
              <a:ext uri="{FF2B5EF4-FFF2-40B4-BE49-F238E27FC236}">
                <a16:creationId xmlns:a16="http://schemas.microsoft.com/office/drawing/2014/main" xmlns="" id="{9DE99018-AC9A-0202-2452-82C6F132D5B2}"/>
              </a:ext>
            </a:extLst>
          </p:cNvPr>
          <p:cNvSpPr txBox="1"/>
          <p:nvPr/>
        </p:nvSpPr>
        <p:spPr>
          <a:xfrm>
            <a:off x="6846014" y="283095"/>
            <a:ext cx="4265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3600" b="1">
                <a:solidFill>
                  <a:srgbClr val="424242"/>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3200" dirty="0">
                <a:solidFill>
                  <a:srgbClr val="000000"/>
                </a:solidFill>
                <a:latin typeface="Arial"/>
                <a:cs typeface="Arial"/>
              </a:rPr>
              <a:t>INFRAESTRUCTURA</a:t>
            </a:r>
          </a:p>
        </p:txBody>
      </p:sp>
      <p:sp>
        <p:nvSpPr>
          <p:cNvPr id="4" name="CuadroTexto 3">
            <a:extLst>
              <a:ext uri="{FF2B5EF4-FFF2-40B4-BE49-F238E27FC236}">
                <a16:creationId xmlns:a16="http://schemas.microsoft.com/office/drawing/2014/main" xmlns="" id="{8A67F845-3EFE-0267-FEA0-B015A87894B1}"/>
              </a:ext>
            </a:extLst>
          </p:cNvPr>
          <p:cNvSpPr txBox="1"/>
          <p:nvPr/>
        </p:nvSpPr>
        <p:spPr>
          <a:xfrm>
            <a:off x="6869208" y="724760"/>
            <a:ext cx="4109545" cy="369332"/>
          </a:xfrm>
          <a:prstGeom prst="rect">
            <a:avLst/>
          </a:prstGeom>
          <a:noFill/>
        </p:spPr>
        <p:txBody>
          <a:bodyPr wrap="square" rtlCol="0">
            <a:spAutoFit/>
          </a:bodyPr>
          <a:lstStyle/>
          <a:p>
            <a:r>
              <a:rPr lang="es-ES" dirty="0">
                <a:solidFill>
                  <a:schemeClr val="bg2">
                    <a:lumMod val="10000"/>
                  </a:schemeClr>
                </a:solidFill>
                <a:latin typeface="Arial"/>
                <a:cs typeface="Arial"/>
              </a:rPr>
              <a:t>Centro Operativo Calderón</a:t>
            </a:r>
            <a:endParaRPr lang="es-EC" dirty="0">
              <a:solidFill>
                <a:schemeClr val="bg2">
                  <a:lumMod val="10000"/>
                </a:schemeClr>
              </a:solidFill>
              <a:latin typeface="Arial"/>
              <a:cs typeface="Arial"/>
            </a:endParaRPr>
          </a:p>
        </p:txBody>
      </p:sp>
      <p:pic>
        <p:nvPicPr>
          <p:cNvPr id="11" name="Imagen 10">
            <a:extLst>
              <a:ext uri="{FF2B5EF4-FFF2-40B4-BE49-F238E27FC236}">
                <a16:creationId xmlns:a16="http://schemas.microsoft.com/office/drawing/2014/main" xmlns="" id="{E15B499B-CB6C-35D9-2E11-1367A63832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5839" y="341628"/>
            <a:ext cx="509481" cy="509481"/>
          </a:xfrm>
          <a:prstGeom prst="rect">
            <a:avLst/>
          </a:prstGeom>
        </p:spPr>
      </p:pic>
      <p:sp>
        <p:nvSpPr>
          <p:cNvPr id="9" name="Rectángulo 8"/>
          <p:cNvSpPr/>
          <p:nvPr/>
        </p:nvSpPr>
        <p:spPr>
          <a:xfrm>
            <a:off x="9479937" y="4395661"/>
            <a:ext cx="2391015" cy="584775"/>
          </a:xfrm>
          <a:prstGeom prst="rect">
            <a:avLst/>
          </a:prstGeom>
        </p:spPr>
        <p:txBody>
          <a:bodyPr wrap="square">
            <a:spAutoFit/>
          </a:bodyPr>
          <a:lstStyle/>
          <a:p>
            <a:pPr algn="r" defTabSz="1616075"/>
            <a:r>
              <a:rPr lang="es-EC" sz="1600" b="1" i="1" dirty="0">
                <a:solidFill>
                  <a:schemeClr val="bg1"/>
                </a:solidFill>
                <a:latin typeface="Arial" panose="020B0604020202020204" pitchFamily="34" charset="0"/>
                <a:cs typeface="Arial" panose="020B0604020202020204" pitchFamily="34" charset="0"/>
              </a:rPr>
              <a:t>En funcionamiento</a:t>
            </a:r>
          </a:p>
          <a:p>
            <a:pPr algn="r" defTabSz="1616075"/>
            <a:r>
              <a:rPr lang="es-EC" sz="1600" i="1" dirty="0">
                <a:solidFill>
                  <a:schemeClr val="bg1"/>
                </a:solidFill>
                <a:latin typeface="Arial" panose="020B0604020202020204" pitchFamily="34" charset="0"/>
                <a:cs typeface="Arial" panose="020B0604020202020204" pitchFamily="34" charset="0"/>
              </a:rPr>
              <a:t>desde octubre 2022</a:t>
            </a:r>
            <a:endParaRPr lang="es-EC" altLang="ru-RU" sz="1600" i="1" dirty="0">
              <a:solidFill>
                <a:schemeClr val="bg1"/>
              </a:solidFill>
              <a:latin typeface="Arial" panose="020B0604020202020204" pitchFamily="34" charset="0"/>
              <a:cs typeface="Arial" panose="020B0604020202020204" pitchFamily="34" charset="0"/>
            </a:endParaRPr>
          </a:p>
        </p:txBody>
      </p:sp>
      <p:pic>
        <p:nvPicPr>
          <p:cNvPr id="15" name="Imagen 14">
            <a:extLst>
              <a:ext uri="{FF2B5EF4-FFF2-40B4-BE49-F238E27FC236}">
                <a16:creationId xmlns:a16="http://schemas.microsoft.com/office/drawing/2014/main" xmlns="" id="{8A4BF159-4E32-BFB0-2DC6-3BC0CF723F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309" y="1438403"/>
            <a:ext cx="521516" cy="544548"/>
          </a:xfrm>
          <a:prstGeom prst="rect">
            <a:avLst/>
          </a:prstGeom>
        </p:spPr>
      </p:pic>
      <p:pic>
        <p:nvPicPr>
          <p:cNvPr id="20" name="Imagen 19">
            <a:extLst>
              <a:ext uri="{FF2B5EF4-FFF2-40B4-BE49-F238E27FC236}">
                <a16:creationId xmlns:a16="http://schemas.microsoft.com/office/drawing/2014/main" xmlns="" id="{F148FC42-003E-5235-9FCA-14811E12DC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429" y="2452173"/>
            <a:ext cx="521516" cy="544548"/>
          </a:xfrm>
          <a:prstGeom prst="rect">
            <a:avLst/>
          </a:prstGeom>
        </p:spPr>
      </p:pic>
      <p:pic>
        <p:nvPicPr>
          <p:cNvPr id="21" name="Imagen 20">
            <a:extLst>
              <a:ext uri="{FF2B5EF4-FFF2-40B4-BE49-F238E27FC236}">
                <a16:creationId xmlns:a16="http://schemas.microsoft.com/office/drawing/2014/main" xmlns="" id="{8A3B4548-D61F-A6C4-ECF2-295046ED7D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97" y="3444502"/>
            <a:ext cx="521516" cy="544548"/>
          </a:xfrm>
          <a:prstGeom prst="rect">
            <a:avLst/>
          </a:prstGeom>
        </p:spPr>
      </p:pic>
      <p:pic>
        <p:nvPicPr>
          <p:cNvPr id="25" name="Imagen 24">
            <a:extLst>
              <a:ext uri="{FF2B5EF4-FFF2-40B4-BE49-F238E27FC236}">
                <a16:creationId xmlns:a16="http://schemas.microsoft.com/office/drawing/2014/main" xmlns="" id="{37F80698-8B27-0F58-42ED-052B436FA0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97" y="4394202"/>
            <a:ext cx="521516" cy="544548"/>
          </a:xfrm>
          <a:prstGeom prst="rect">
            <a:avLst/>
          </a:prstGeom>
        </p:spPr>
      </p:pic>
      <p:pic>
        <p:nvPicPr>
          <p:cNvPr id="26" name="Imagen 25">
            <a:extLst>
              <a:ext uri="{FF2B5EF4-FFF2-40B4-BE49-F238E27FC236}">
                <a16:creationId xmlns:a16="http://schemas.microsoft.com/office/drawing/2014/main" xmlns="" id="{E330C446-9643-0D44-0921-864423A8C8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4169865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xmlns="" id="{34C3BB4E-1A63-7AEF-0D40-845E776B94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504533" y="2130653"/>
            <a:ext cx="1018342" cy="1063316"/>
          </a:xfrm>
          <a:prstGeom prst="rect">
            <a:avLst/>
          </a:prstGeom>
        </p:spPr>
      </p:pic>
      <p:sp>
        <p:nvSpPr>
          <p:cNvPr id="4" name="Rectángulo 3"/>
          <p:cNvSpPr/>
          <p:nvPr/>
        </p:nvSpPr>
        <p:spPr>
          <a:xfrm>
            <a:off x="4139308" y="5580966"/>
            <a:ext cx="5981125" cy="369332"/>
          </a:xfrm>
          <a:prstGeom prst="rect">
            <a:avLst/>
          </a:prstGeom>
        </p:spPr>
        <p:txBody>
          <a:bodyPr wrap="none">
            <a:spAutoFit/>
          </a:bodyPr>
          <a:lstStyle/>
          <a:p>
            <a:r>
              <a:rPr lang="es-EC" b="1" i="1" dirty="0">
                <a:solidFill>
                  <a:schemeClr val="bg2">
                    <a:lumMod val="25000"/>
                  </a:schemeClr>
                </a:solidFill>
                <a:latin typeface="Arial" panose="020B0604020202020204" pitchFamily="34" charset="0"/>
                <a:cs typeface="Arial" panose="020B0604020202020204" pitchFamily="34" charset="0"/>
              </a:rPr>
              <a:t>Servicio disponible para las empresas distribuidoras</a:t>
            </a:r>
          </a:p>
        </p:txBody>
      </p:sp>
      <p:sp>
        <p:nvSpPr>
          <p:cNvPr id="6" name="CuadroTexto 5">
            <a:extLst>
              <a:ext uri="{FF2B5EF4-FFF2-40B4-BE49-F238E27FC236}">
                <a16:creationId xmlns:a16="http://schemas.microsoft.com/office/drawing/2014/main" xmlns="" id="{B5DC5DC5-0A40-3F39-87B9-BF600B2E7E97}"/>
              </a:ext>
            </a:extLst>
          </p:cNvPr>
          <p:cNvSpPr txBox="1"/>
          <p:nvPr/>
        </p:nvSpPr>
        <p:spPr>
          <a:xfrm>
            <a:off x="1091861" y="2055653"/>
            <a:ext cx="2694969" cy="769441"/>
          </a:xfrm>
          <a:prstGeom prst="rect">
            <a:avLst/>
          </a:prstGeom>
          <a:noFill/>
        </p:spPr>
        <p:txBody>
          <a:bodyPr wrap="none" rtlCol="0">
            <a:spAutoFit/>
          </a:bodyPr>
          <a:lstStyle/>
          <a:p>
            <a:r>
              <a:rPr lang="es-EC" sz="4400" b="1" dirty="0">
                <a:solidFill>
                  <a:schemeClr val="accent4">
                    <a:lumMod val="75000"/>
                  </a:schemeClr>
                </a:solidFill>
                <a:latin typeface="Arial" panose="020B0604020202020204" pitchFamily="34" charset="0"/>
              </a:rPr>
              <a:t>2 Nuevos</a:t>
            </a:r>
          </a:p>
        </p:txBody>
      </p:sp>
      <p:sp>
        <p:nvSpPr>
          <p:cNvPr id="12" name="CuadroTexto 11">
            <a:extLst>
              <a:ext uri="{FF2B5EF4-FFF2-40B4-BE49-F238E27FC236}">
                <a16:creationId xmlns:a16="http://schemas.microsoft.com/office/drawing/2014/main" xmlns="" id="{CA1DCF17-CD54-3D1F-9E3D-50ABC9A2F6DD}"/>
              </a:ext>
            </a:extLst>
          </p:cNvPr>
          <p:cNvSpPr txBox="1"/>
          <p:nvPr/>
        </p:nvSpPr>
        <p:spPr>
          <a:xfrm>
            <a:off x="396251" y="3343511"/>
            <a:ext cx="3474349" cy="769441"/>
          </a:xfrm>
          <a:prstGeom prst="rect">
            <a:avLst/>
          </a:prstGeom>
          <a:noFill/>
        </p:spPr>
        <p:txBody>
          <a:bodyPr wrap="none" rtlCol="0">
            <a:spAutoFit/>
          </a:bodyPr>
          <a:lstStyle/>
          <a:p>
            <a:pPr marL="180000" indent="-180000">
              <a:buFont typeface="Arial" panose="020B0604020202020204" pitchFamily="34" charset="0"/>
              <a:buChar char="•"/>
            </a:pPr>
            <a:r>
              <a:rPr lang="es-EC" sz="2200" dirty="0">
                <a:solidFill>
                  <a:schemeClr val="bg2">
                    <a:lumMod val="25000"/>
                  </a:schemeClr>
                </a:solidFill>
                <a:latin typeface="Arial" panose="020B0604020202020204" pitchFamily="34" charset="0"/>
                <a:cs typeface="Arial" panose="020B0604020202020204" pitchFamily="34" charset="0"/>
              </a:rPr>
              <a:t>1 para </a:t>
            </a:r>
            <a:r>
              <a:rPr lang="es-EC" sz="2200" b="1" dirty="0">
                <a:solidFill>
                  <a:schemeClr val="bg2">
                    <a:lumMod val="25000"/>
                  </a:schemeClr>
                </a:solidFill>
                <a:latin typeface="Arial" panose="020B0604020202020204" pitchFamily="34" charset="0"/>
                <a:cs typeface="Arial" panose="020B0604020202020204" pitchFamily="34" charset="0"/>
              </a:rPr>
              <a:t>transformadore</a:t>
            </a:r>
            <a:r>
              <a:rPr lang="es-EC" sz="2200" dirty="0">
                <a:solidFill>
                  <a:schemeClr val="bg2">
                    <a:lumMod val="25000"/>
                  </a:schemeClr>
                </a:solidFill>
                <a:latin typeface="Arial" panose="020B0604020202020204" pitchFamily="34" charset="0"/>
                <a:cs typeface="Arial" panose="020B0604020202020204" pitchFamily="34" charset="0"/>
              </a:rPr>
              <a:t>s</a:t>
            </a:r>
          </a:p>
          <a:p>
            <a:pPr marL="180000" indent="-180000">
              <a:buFont typeface="Arial" panose="020B0604020202020204" pitchFamily="34" charset="0"/>
              <a:buChar char="•"/>
            </a:pPr>
            <a:r>
              <a:rPr lang="es-EC" sz="2200" dirty="0">
                <a:solidFill>
                  <a:schemeClr val="bg2">
                    <a:lumMod val="25000"/>
                  </a:schemeClr>
                </a:solidFill>
                <a:latin typeface="Arial" panose="020B0604020202020204" pitchFamily="34" charset="0"/>
                <a:cs typeface="Arial" panose="020B0604020202020204" pitchFamily="34" charset="0"/>
              </a:rPr>
              <a:t>1 para </a:t>
            </a:r>
            <a:r>
              <a:rPr lang="es-EC" sz="2200" b="1" dirty="0">
                <a:solidFill>
                  <a:schemeClr val="bg2">
                    <a:lumMod val="25000"/>
                  </a:schemeClr>
                </a:solidFill>
                <a:latin typeface="Arial" panose="020B0604020202020204" pitchFamily="34" charset="0"/>
                <a:cs typeface="Arial" panose="020B0604020202020204" pitchFamily="34" charset="0"/>
              </a:rPr>
              <a:t>cables</a:t>
            </a:r>
          </a:p>
        </p:txBody>
      </p:sp>
      <p:pic>
        <p:nvPicPr>
          <p:cNvPr id="13" name="Imagen 12">
            <a:extLst>
              <a:ext uri="{FF2B5EF4-FFF2-40B4-BE49-F238E27FC236}">
                <a16:creationId xmlns:a16="http://schemas.microsoft.com/office/drawing/2014/main" xmlns="" id="{7CCFB676-B0A2-C39B-B92F-E43BDFC5B4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75" b="18239"/>
          <a:stretch/>
        </p:blipFill>
        <p:spPr>
          <a:xfrm>
            <a:off x="4178498" y="1600873"/>
            <a:ext cx="8013502" cy="3942755"/>
          </a:xfrm>
          <a:prstGeom prst="rect">
            <a:avLst/>
          </a:prstGeom>
        </p:spPr>
      </p:pic>
      <p:sp>
        <p:nvSpPr>
          <p:cNvPr id="14" name="CuadroTexto 13">
            <a:extLst>
              <a:ext uri="{FF2B5EF4-FFF2-40B4-BE49-F238E27FC236}">
                <a16:creationId xmlns:a16="http://schemas.microsoft.com/office/drawing/2014/main" xmlns="" id="{FE9ACDBE-7E7E-510F-0342-62E6BB834597}"/>
              </a:ext>
            </a:extLst>
          </p:cNvPr>
          <p:cNvSpPr txBox="1"/>
          <p:nvPr/>
        </p:nvSpPr>
        <p:spPr>
          <a:xfrm>
            <a:off x="1091861" y="4390500"/>
            <a:ext cx="2636195" cy="861774"/>
          </a:xfrm>
          <a:prstGeom prst="rect">
            <a:avLst/>
          </a:prstGeom>
          <a:noFill/>
        </p:spPr>
        <p:txBody>
          <a:bodyPr wrap="square" rtlCol="0">
            <a:spAutoFit/>
          </a:bodyPr>
          <a:lstStyle/>
          <a:p>
            <a:pPr marL="180000" indent="-180000" algn="l">
              <a:buFont typeface="Arial" panose="020B0604020202020204" pitchFamily="34" charset="0"/>
              <a:buChar char="•"/>
            </a:pPr>
            <a:r>
              <a:rPr lang="es-EC" sz="1600" dirty="0">
                <a:solidFill>
                  <a:schemeClr val="bg2">
                    <a:lumMod val="25000"/>
                  </a:schemeClr>
                </a:solidFill>
                <a:latin typeface="Arial" panose="020B0604020202020204" pitchFamily="34" charset="0"/>
                <a:cs typeface="Arial" panose="020B0604020202020204" pitchFamily="34" charset="0"/>
              </a:rPr>
              <a:t>Primeros en el país</a:t>
            </a:r>
          </a:p>
          <a:p>
            <a:pPr marL="180000" indent="-180000" algn="l">
              <a:buFont typeface="Arial" panose="020B0604020202020204" pitchFamily="34" charset="0"/>
              <a:buChar char="•"/>
            </a:pPr>
            <a:r>
              <a:rPr lang="es-EC" sz="1600" dirty="0">
                <a:solidFill>
                  <a:schemeClr val="bg2">
                    <a:lumMod val="25000"/>
                  </a:schemeClr>
                </a:solidFill>
                <a:latin typeface="Arial" panose="020B0604020202020204" pitchFamily="34" charset="0"/>
                <a:cs typeface="Arial" panose="020B0604020202020204" pitchFamily="34" charset="0"/>
              </a:rPr>
              <a:t>Tecnología de punta</a:t>
            </a:r>
          </a:p>
          <a:p>
            <a:pPr marL="285750" indent="-285750">
              <a:buFont typeface="Arial" panose="020B0604020202020204" pitchFamily="34" charset="0"/>
              <a:buChar char="•"/>
            </a:pPr>
            <a:endParaRPr lang="es-EC" dirty="0">
              <a:solidFill>
                <a:schemeClr val="bg2">
                  <a:lumMod val="25000"/>
                </a:schemeClr>
              </a:solidFill>
            </a:endParaRPr>
          </a:p>
        </p:txBody>
      </p:sp>
      <p:sp>
        <p:nvSpPr>
          <p:cNvPr id="15" name="CuadroTexto 14">
            <a:extLst>
              <a:ext uri="{FF2B5EF4-FFF2-40B4-BE49-F238E27FC236}">
                <a16:creationId xmlns:a16="http://schemas.microsoft.com/office/drawing/2014/main" xmlns="" id="{09166EAC-2C1E-8E65-B1C8-75C037C396F7}"/>
              </a:ext>
            </a:extLst>
          </p:cNvPr>
          <p:cNvSpPr txBox="1"/>
          <p:nvPr/>
        </p:nvSpPr>
        <p:spPr>
          <a:xfrm>
            <a:off x="1630230" y="2604298"/>
            <a:ext cx="2064989" cy="461665"/>
          </a:xfrm>
          <a:prstGeom prst="rect">
            <a:avLst/>
          </a:prstGeom>
          <a:noFill/>
        </p:spPr>
        <p:txBody>
          <a:bodyPr wrap="none" rtlCol="0">
            <a:spAutoFit/>
          </a:bodyPr>
          <a:lstStyle/>
          <a:p>
            <a:r>
              <a:rPr lang="es-EC" sz="2400" b="1" dirty="0">
                <a:solidFill>
                  <a:schemeClr val="bg2">
                    <a:lumMod val="25000"/>
                  </a:schemeClr>
                </a:solidFill>
                <a:latin typeface="Arial" panose="020B0604020202020204" pitchFamily="34" charset="0"/>
                <a:cs typeface="Arial" panose="020B0604020202020204" pitchFamily="34" charset="0"/>
              </a:rPr>
              <a:t>Laboratorios</a:t>
            </a:r>
          </a:p>
        </p:txBody>
      </p:sp>
      <p:cxnSp>
        <p:nvCxnSpPr>
          <p:cNvPr id="16" name="Conector recto 15">
            <a:extLst>
              <a:ext uri="{FF2B5EF4-FFF2-40B4-BE49-F238E27FC236}">
                <a16:creationId xmlns:a16="http://schemas.microsoft.com/office/drawing/2014/main" xmlns="" id="{079E52AD-357F-7F8C-C415-956573029064}"/>
              </a:ext>
            </a:extLst>
          </p:cNvPr>
          <p:cNvCxnSpPr>
            <a:cxnSpLocks/>
          </p:cNvCxnSpPr>
          <p:nvPr/>
        </p:nvCxnSpPr>
        <p:spPr>
          <a:xfrm>
            <a:off x="1042317" y="4251680"/>
            <a:ext cx="0" cy="90134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53">
            <a:extLst>
              <a:ext uri="{FF2B5EF4-FFF2-40B4-BE49-F238E27FC236}">
                <a16:creationId xmlns:a16="http://schemas.microsoft.com/office/drawing/2014/main" xmlns="" id="{8E45B447-8412-ABDE-10ED-D7BB727E78ED}"/>
              </a:ext>
            </a:extLst>
          </p:cNvPr>
          <p:cNvSpPr txBox="1"/>
          <p:nvPr/>
        </p:nvSpPr>
        <p:spPr>
          <a:xfrm>
            <a:off x="7360364" y="352428"/>
            <a:ext cx="4265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3600" b="1">
                <a:solidFill>
                  <a:srgbClr val="424242"/>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3200" dirty="0">
                <a:solidFill>
                  <a:srgbClr val="000000"/>
                </a:solidFill>
                <a:latin typeface="Arial"/>
                <a:cs typeface="Arial"/>
              </a:rPr>
              <a:t>INFRAESTRUCTURA</a:t>
            </a:r>
          </a:p>
        </p:txBody>
      </p:sp>
      <p:sp>
        <p:nvSpPr>
          <p:cNvPr id="5" name="CuadroTexto 4">
            <a:extLst>
              <a:ext uri="{FF2B5EF4-FFF2-40B4-BE49-F238E27FC236}">
                <a16:creationId xmlns:a16="http://schemas.microsoft.com/office/drawing/2014/main" xmlns="" id="{A1D786FE-43D5-3E68-38AB-6E6F1248D376}"/>
              </a:ext>
            </a:extLst>
          </p:cNvPr>
          <p:cNvSpPr txBox="1"/>
          <p:nvPr/>
        </p:nvSpPr>
        <p:spPr>
          <a:xfrm>
            <a:off x="7383558" y="794093"/>
            <a:ext cx="4109545" cy="369332"/>
          </a:xfrm>
          <a:prstGeom prst="rect">
            <a:avLst/>
          </a:prstGeom>
          <a:noFill/>
        </p:spPr>
        <p:txBody>
          <a:bodyPr wrap="square" rtlCol="0">
            <a:spAutoFit/>
          </a:bodyPr>
          <a:lstStyle/>
          <a:p>
            <a:r>
              <a:rPr lang="es-ES" dirty="0">
                <a:solidFill>
                  <a:schemeClr val="bg2">
                    <a:lumMod val="10000"/>
                  </a:schemeClr>
                </a:solidFill>
                <a:latin typeface="Arial"/>
                <a:cs typeface="Arial"/>
              </a:rPr>
              <a:t>Laboratorios móviles</a:t>
            </a:r>
            <a:endParaRPr lang="es-EC" dirty="0">
              <a:solidFill>
                <a:schemeClr val="bg2">
                  <a:lumMod val="10000"/>
                </a:schemeClr>
              </a:solidFill>
              <a:latin typeface="Arial"/>
              <a:cs typeface="Arial"/>
            </a:endParaRPr>
          </a:p>
        </p:txBody>
      </p:sp>
      <p:pic>
        <p:nvPicPr>
          <p:cNvPr id="7" name="Imagen 6">
            <a:extLst>
              <a:ext uri="{FF2B5EF4-FFF2-40B4-BE49-F238E27FC236}">
                <a16:creationId xmlns:a16="http://schemas.microsoft.com/office/drawing/2014/main" xmlns="" id="{EA9AA098-17BB-95B5-C1BC-25AD0B0EDB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189" y="410961"/>
            <a:ext cx="509481" cy="509481"/>
          </a:xfrm>
          <a:prstGeom prst="rect">
            <a:avLst/>
          </a:prstGeom>
        </p:spPr>
      </p:pic>
      <p:pic>
        <p:nvPicPr>
          <p:cNvPr id="9" name="Imagen 8">
            <a:extLst>
              <a:ext uri="{FF2B5EF4-FFF2-40B4-BE49-F238E27FC236}">
                <a16:creationId xmlns:a16="http://schemas.microsoft.com/office/drawing/2014/main" xmlns="" id="{BDE3E94D-3031-389E-114A-EC5F5F26D8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566084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o 39">
            <a:extLst>
              <a:ext uri="{FF2B5EF4-FFF2-40B4-BE49-F238E27FC236}">
                <a16:creationId xmlns:a16="http://schemas.microsoft.com/office/drawing/2014/main" xmlns="" id="{AD5E5EF6-1112-AA9F-DCB1-9C5EA16BCA93}"/>
              </a:ext>
            </a:extLst>
          </p:cNvPr>
          <p:cNvGrpSpPr/>
          <p:nvPr/>
        </p:nvGrpSpPr>
        <p:grpSpPr>
          <a:xfrm>
            <a:off x="6096000" y="1493186"/>
            <a:ext cx="5594027" cy="3701828"/>
            <a:chOff x="561383" y="1032781"/>
            <a:chExt cx="5594027" cy="3701828"/>
          </a:xfrm>
        </p:grpSpPr>
        <p:pic>
          <p:nvPicPr>
            <p:cNvPr id="5" name="Imagen 4">
              <a:extLst>
                <a:ext uri="{FF2B5EF4-FFF2-40B4-BE49-F238E27FC236}">
                  <a16:creationId xmlns:a16="http://schemas.microsoft.com/office/drawing/2014/main" xmlns="" id="{4A2038DF-A81D-26A6-CA4A-8763479F833F}"/>
                </a:ext>
              </a:extLst>
            </p:cNvPr>
            <p:cNvPicPr>
              <a:picLocks noChangeAspect="1"/>
            </p:cNvPicPr>
            <p:nvPr/>
          </p:nvPicPr>
          <p:blipFill>
            <a:blip r:embed="rId2"/>
            <a:stretch>
              <a:fillRect/>
            </a:stretch>
          </p:blipFill>
          <p:spPr>
            <a:xfrm>
              <a:off x="561383" y="1032781"/>
              <a:ext cx="5594027" cy="3701828"/>
            </a:xfrm>
            <a:prstGeom prst="rect">
              <a:avLst/>
            </a:prstGeom>
          </p:spPr>
        </p:pic>
        <p:sp>
          <p:nvSpPr>
            <p:cNvPr id="30" name="Rectángulo 29">
              <a:extLst>
                <a:ext uri="{FF2B5EF4-FFF2-40B4-BE49-F238E27FC236}">
                  <a16:creationId xmlns:a16="http://schemas.microsoft.com/office/drawing/2014/main" xmlns="" id="{51A12776-E5DD-878C-EEBF-E0D134360465}"/>
                </a:ext>
              </a:extLst>
            </p:cNvPr>
            <p:cNvSpPr/>
            <p:nvPr/>
          </p:nvSpPr>
          <p:spPr>
            <a:xfrm>
              <a:off x="561383" y="4396902"/>
              <a:ext cx="3650694" cy="24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xmlns="" id="{A403B047-D354-1123-1E24-F3B54CBDB2B8}"/>
                </a:ext>
              </a:extLst>
            </p:cNvPr>
            <p:cNvSpPr txBox="1"/>
            <p:nvPr/>
          </p:nvSpPr>
          <p:spPr>
            <a:xfrm>
              <a:off x="578497" y="4418462"/>
              <a:ext cx="3553417" cy="240066"/>
            </a:xfrm>
            <a:prstGeom prst="rect">
              <a:avLst/>
            </a:prstGeom>
            <a:noFill/>
          </p:spPr>
          <p:txBody>
            <a:bodyPr wrap="square">
              <a:spAutoFit/>
            </a:bodyPr>
            <a:lstStyle/>
            <a:p>
              <a:pPr>
                <a:lnSpc>
                  <a:spcPct val="80000"/>
                </a:lnSpc>
                <a:spcBef>
                  <a:spcPct val="0"/>
                </a:spcBef>
                <a:buFontTx/>
                <a:buNone/>
              </a:pPr>
              <a:r>
                <a:rPr lang="es-ES" sz="1200" b="1" dirty="0">
                  <a:solidFill>
                    <a:schemeClr val="bg2">
                      <a:lumMod val="10000"/>
                    </a:schemeClr>
                  </a:solidFill>
                  <a:latin typeface="Arial" panose="020B0604020202020204" pitchFamily="34" charset="0"/>
                </a:rPr>
                <a:t>ELECTROLINERAS EN INSTALACIONES EEQ</a:t>
              </a:r>
              <a:endParaRPr lang="ru-RU" altLang="ru-RU" sz="1200" b="1" dirty="0">
                <a:solidFill>
                  <a:schemeClr val="bg2">
                    <a:lumMod val="10000"/>
                  </a:schemeClr>
                </a:solidFill>
                <a:latin typeface="Arial" panose="020B0604020202020204" pitchFamily="34" charset="0"/>
              </a:endParaRPr>
            </a:p>
          </p:txBody>
        </p:sp>
      </p:grpSp>
      <p:sp>
        <p:nvSpPr>
          <p:cNvPr id="6" name="CuadroTexto 5">
            <a:extLst>
              <a:ext uri="{FF2B5EF4-FFF2-40B4-BE49-F238E27FC236}">
                <a16:creationId xmlns:a16="http://schemas.microsoft.com/office/drawing/2014/main" xmlns="" id="{0ADBEF80-5F0E-1C3B-2772-DD7C0969053C}"/>
              </a:ext>
            </a:extLst>
          </p:cNvPr>
          <p:cNvSpPr txBox="1"/>
          <p:nvPr/>
        </p:nvSpPr>
        <p:spPr>
          <a:xfrm>
            <a:off x="670411" y="5481055"/>
            <a:ext cx="1338828" cy="923330"/>
          </a:xfrm>
          <a:prstGeom prst="rect">
            <a:avLst/>
          </a:prstGeom>
          <a:noFill/>
        </p:spPr>
        <p:txBody>
          <a:bodyPr wrap="none" rtlCol="0">
            <a:spAutoFit/>
          </a:bodyPr>
          <a:lstStyle/>
          <a:p>
            <a:r>
              <a:rPr lang="es-EC" sz="5400" b="1" dirty="0">
                <a:solidFill>
                  <a:schemeClr val="accent4">
                    <a:lumMod val="75000"/>
                  </a:schemeClr>
                </a:solidFill>
                <a:latin typeface="Arial" panose="020B0604020202020204" pitchFamily="34" charset="0"/>
              </a:rPr>
              <a:t>106</a:t>
            </a:r>
          </a:p>
        </p:txBody>
      </p:sp>
      <p:sp>
        <p:nvSpPr>
          <p:cNvPr id="11" name="CuadroTexto 10">
            <a:extLst>
              <a:ext uri="{FF2B5EF4-FFF2-40B4-BE49-F238E27FC236}">
                <a16:creationId xmlns:a16="http://schemas.microsoft.com/office/drawing/2014/main" xmlns="" id="{2ABEB5C3-7644-1259-93F1-B17B63D5B970}"/>
              </a:ext>
            </a:extLst>
          </p:cNvPr>
          <p:cNvSpPr txBox="1"/>
          <p:nvPr/>
        </p:nvSpPr>
        <p:spPr>
          <a:xfrm>
            <a:off x="5926035" y="5451416"/>
            <a:ext cx="569387" cy="923330"/>
          </a:xfrm>
          <a:prstGeom prst="rect">
            <a:avLst/>
          </a:prstGeom>
          <a:noFill/>
        </p:spPr>
        <p:txBody>
          <a:bodyPr wrap="none" rtlCol="0">
            <a:spAutoFit/>
          </a:bodyPr>
          <a:lstStyle/>
          <a:p>
            <a:r>
              <a:rPr lang="es-EC" sz="5400" b="1" dirty="0">
                <a:solidFill>
                  <a:schemeClr val="accent4">
                    <a:lumMod val="75000"/>
                  </a:schemeClr>
                </a:solidFill>
                <a:latin typeface="Arial" panose="020B0604020202020204" pitchFamily="34" charset="0"/>
              </a:rPr>
              <a:t>8</a:t>
            </a:r>
          </a:p>
        </p:txBody>
      </p:sp>
      <p:sp>
        <p:nvSpPr>
          <p:cNvPr id="12" name="CuadroTexto 11">
            <a:extLst>
              <a:ext uri="{FF2B5EF4-FFF2-40B4-BE49-F238E27FC236}">
                <a16:creationId xmlns:a16="http://schemas.microsoft.com/office/drawing/2014/main" xmlns="" id="{2899DAC0-CD9F-2D63-54C3-DBD60B939E30}"/>
              </a:ext>
            </a:extLst>
          </p:cNvPr>
          <p:cNvSpPr txBox="1"/>
          <p:nvPr/>
        </p:nvSpPr>
        <p:spPr>
          <a:xfrm>
            <a:off x="6443212" y="5688978"/>
            <a:ext cx="2081019" cy="584775"/>
          </a:xfrm>
          <a:prstGeom prst="rect">
            <a:avLst/>
          </a:prstGeom>
          <a:noFill/>
        </p:spPr>
        <p:txBody>
          <a:bodyPr wrap="none" rtlCol="0">
            <a:spAutoFit/>
          </a:bodyPr>
          <a:lstStyle/>
          <a:p>
            <a:pPr>
              <a:lnSpc>
                <a:spcPct val="80000"/>
              </a:lnSpc>
              <a:spcBef>
                <a:spcPct val="0"/>
              </a:spcBef>
              <a:buFontTx/>
              <a:buNone/>
            </a:pPr>
            <a:r>
              <a:rPr lang="es-ES" sz="2000" b="1" dirty="0">
                <a:solidFill>
                  <a:schemeClr val="bg2">
                    <a:lumMod val="25000"/>
                  </a:schemeClr>
                </a:solidFill>
                <a:latin typeface="Arial" panose="020B0604020202020204" pitchFamily="34" charset="0"/>
                <a:cs typeface="Arial" panose="020B0604020202020204" pitchFamily="34" charset="0"/>
              </a:rPr>
              <a:t>Electrolineras</a:t>
            </a:r>
          </a:p>
          <a:p>
            <a:pPr>
              <a:lnSpc>
                <a:spcPct val="80000"/>
              </a:lnSpc>
              <a:spcBef>
                <a:spcPct val="0"/>
              </a:spcBef>
              <a:buFontTx/>
              <a:buNone/>
            </a:pPr>
            <a:r>
              <a:rPr lang="es-ES" sz="2000" dirty="0">
                <a:solidFill>
                  <a:schemeClr val="bg2">
                    <a:lumMod val="25000"/>
                  </a:schemeClr>
                </a:solidFill>
                <a:latin typeface="Arial" panose="020B0604020202020204" pitchFamily="34" charset="0"/>
                <a:cs typeface="Arial" panose="020B0604020202020204" pitchFamily="34" charset="0"/>
              </a:rPr>
              <a:t>en edificios EEQ</a:t>
            </a:r>
            <a:endParaRPr lang="ru-RU" altLang="ru-RU" sz="2000" dirty="0">
              <a:solidFill>
                <a:schemeClr val="bg2">
                  <a:lumMod val="25000"/>
                </a:schemeClr>
              </a:solidFill>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xmlns="" id="{2F9A9D93-F17A-6C57-317E-C6CF7EF946B5}"/>
              </a:ext>
            </a:extLst>
          </p:cNvPr>
          <p:cNvSpPr txBox="1"/>
          <p:nvPr/>
        </p:nvSpPr>
        <p:spPr>
          <a:xfrm>
            <a:off x="1931206" y="5704996"/>
            <a:ext cx="3251211" cy="584775"/>
          </a:xfrm>
          <a:prstGeom prst="rect">
            <a:avLst/>
          </a:prstGeom>
          <a:noFill/>
        </p:spPr>
        <p:txBody>
          <a:bodyPr wrap="none" rtlCol="0">
            <a:spAutoFit/>
          </a:bodyPr>
          <a:lstStyle/>
          <a:p>
            <a:pPr>
              <a:lnSpc>
                <a:spcPct val="80000"/>
              </a:lnSpc>
              <a:spcBef>
                <a:spcPct val="0"/>
              </a:spcBef>
              <a:buFontTx/>
              <a:buNone/>
            </a:pPr>
            <a:r>
              <a:rPr lang="es-ES" sz="2000" b="1" dirty="0">
                <a:solidFill>
                  <a:schemeClr val="bg2">
                    <a:lumMod val="25000"/>
                  </a:schemeClr>
                </a:solidFill>
                <a:latin typeface="Arial" panose="020B0604020202020204" pitchFamily="34" charset="0"/>
                <a:cs typeface="Arial" panose="020B0604020202020204" pitchFamily="34" charset="0"/>
              </a:rPr>
              <a:t>Medidores instalados</a:t>
            </a:r>
          </a:p>
          <a:p>
            <a:pPr>
              <a:lnSpc>
                <a:spcPct val="80000"/>
              </a:lnSpc>
              <a:spcBef>
                <a:spcPct val="0"/>
              </a:spcBef>
              <a:buFontTx/>
              <a:buNone/>
            </a:pPr>
            <a:r>
              <a:rPr lang="es-ES" sz="2000" dirty="0">
                <a:solidFill>
                  <a:schemeClr val="bg2">
                    <a:lumMod val="25000"/>
                  </a:schemeClr>
                </a:solidFill>
                <a:latin typeface="Arial" panose="020B0604020202020204" pitchFamily="34" charset="0"/>
                <a:cs typeface="Arial" panose="020B0604020202020204" pitchFamily="34" charset="0"/>
              </a:rPr>
              <a:t>Equipos de uso residencial</a:t>
            </a:r>
            <a:endParaRPr lang="ru-RU" altLang="ru-RU" sz="2000" dirty="0">
              <a:solidFill>
                <a:schemeClr val="bg2">
                  <a:lumMod val="25000"/>
                </a:schemeClr>
              </a:solidFill>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xmlns="" id="{A167B8E7-F9E2-4910-D821-A24B0363EE09}"/>
              </a:ext>
            </a:extLst>
          </p:cNvPr>
          <p:cNvSpPr txBox="1"/>
          <p:nvPr/>
        </p:nvSpPr>
        <p:spPr>
          <a:xfrm>
            <a:off x="9359908" y="5447504"/>
            <a:ext cx="915892" cy="923330"/>
          </a:xfrm>
          <a:prstGeom prst="rect">
            <a:avLst/>
          </a:prstGeom>
          <a:noFill/>
        </p:spPr>
        <p:txBody>
          <a:bodyPr wrap="none" rtlCol="0">
            <a:spAutoFit/>
          </a:bodyPr>
          <a:lstStyle/>
          <a:p>
            <a:r>
              <a:rPr lang="es-EC" sz="5400" b="1" dirty="0">
                <a:solidFill>
                  <a:schemeClr val="accent4">
                    <a:lumMod val="75000"/>
                  </a:schemeClr>
                </a:solidFill>
                <a:latin typeface="Arial" panose="020B0604020202020204" pitchFamily="34" charset="0"/>
              </a:rPr>
              <a:t>11</a:t>
            </a:r>
          </a:p>
        </p:txBody>
      </p:sp>
      <p:sp>
        <p:nvSpPr>
          <p:cNvPr id="28" name="CuadroTexto 27">
            <a:extLst>
              <a:ext uri="{FF2B5EF4-FFF2-40B4-BE49-F238E27FC236}">
                <a16:creationId xmlns:a16="http://schemas.microsoft.com/office/drawing/2014/main" xmlns="" id="{EEAA940C-BB6D-789E-99F5-FCC66F0F94BB}"/>
              </a:ext>
            </a:extLst>
          </p:cNvPr>
          <p:cNvSpPr txBox="1"/>
          <p:nvPr/>
        </p:nvSpPr>
        <p:spPr>
          <a:xfrm>
            <a:off x="10138409" y="5685066"/>
            <a:ext cx="1879041" cy="584775"/>
          </a:xfrm>
          <a:prstGeom prst="rect">
            <a:avLst/>
          </a:prstGeom>
          <a:noFill/>
        </p:spPr>
        <p:txBody>
          <a:bodyPr wrap="none" rtlCol="0">
            <a:spAutoFit/>
          </a:bodyPr>
          <a:lstStyle/>
          <a:p>
            <a:pPr>
              <a:lnSpc>
                <a:spcPct val="80000"/>
              </a:lnSpc>
              <a:spcBef>
                <a:spcPct val="0"/>
              </a:spcBef>
              <a:buFontTx/>
              <a:buNone/>
            </a:pPr>
            <a:r>
              <a:rPr lang="es-ES" sz="2000" b="1" dirty="0">
                <a:solidFill>
                  <a:schemeClr val="bg2">
                    <a:lumMod val="25000"/>
                  </a:schemeClr>
                </a:solidFill>
                <a:latin typeface="Arial" panose="020B0604020202020204" pitchFamily="34" charset="0"/>
                <a:cs typeface="Arial" panose="020B0604020202020204" pitchFamily="34" charset="0"/>
              </a:rPr>
              <a:t>TOTAL</a:t>
            </a:r>
          </a:p>
          <a:p>
            <a:pPr>
              <a:lnSpc>
                <a:spcPct val="80000"/>
              </a:lnSpc>
              <a:spcBef>
                <a:spcPct val="0"/>
              </a:spcBef>
              <a:buFontTx/>
              <a:buNone/>
            </a:pPr>
            <a:r>
              <a:rPr lang="es-ES" sz="2000" b="1" dirty="0">
                <a:solidFill>
                  <a:schemeClr val="bg2">
                    <a:lumMod val="25000"/>
                  </a:schemeClr>
                </a:solidFill>
                <a:latin typeface="Arial" panose="020B0604020202020204" pitchFamily="34" charset="0"/>
                <a:cs typeface="Arial" panose="020B0604020202020204" pitchFamily="34" charset="0"/>
              </a:rPr>
              <a:t>Electrolineras</a:t>
            </a:r>
            <a:endParaRPr lang="ru-RU" altLang="ru-RU" sz="2000" dirty="0">
              <a:solidFill>
                <a:schemeClr val="bg2">
                  <a:lumMod val="25000"/>
                </a:schemeClr>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xmlns="" id="{27BAA70C-8A1C-7810-C91F-1589A6BC9D06}"/>
              </a:ext>
            </a:extLst>
          </p:cNvPr>
          <p:cNvSpPr txBox="1"/>
          <p:nvPr/>
        </p:nvSpPr>
        <p:spPr>
          <a:xfrm>
            <a:off x="1282326" y="1386821"/>
            <a:ext cx="4124271" cy="769441"/>
          </a:xfrm>
          <a:prstGeom prst="rect">
            <a:avLst/>
          </a:prstGeom>
          <a:noFill/>
        </p:spPr>
        <p:txBody>
          <a:bodyPr wrap="none" rtlCol="0">
            <a:spAutoFit/>
          </a:bodyPr>
          <a:lstStyle/>
          <a:p>
            <a:r>
              <a:rPr lang="es-ES" sz="4400" b="1" dirty="0">
                <a:solidFill>
                  <a:schemeClr val="accent4">
                    <a:lumMod val="75000"/>
                  </a:schemeClr>
                </a:solidFill>
                <a:latin typeface="Arial" panose="020B0604020202020204" pitchFamily="34" charset="0"/>
                <a:cs typeface="Arial" panose="020B0604020202020204" pitchFamily="34" charset="0"/>
              </a:rPr>
              <a:t>CRECIMIENTO</a:t>
            </a:r>
          </a:p>
        </p:txBody>
      </p:sp>
      <p:sp>
        <p:nvSpPr>
          <p:cNvPr id="10" name="CuadroTexto 9">
            <a:extLst>
              <a:ext uri="{FF2B5EF4-FFF2-40B4-BE49-F238E27FC236}">
                <a16:creationId xmlns:a16="http://schemas.microsoft.com/office/drawing/2014/main" xmlns="" id="{1D230935-696D-C90A-4C0B-625D3E0DB484}"/>
              </a:ext>
            </a:extLst>
          </p:cNvPr>
          <p:cNvSpPr txBox="1"/>
          <p:nvPr/>
        </p:nvSpPr>
        <p:spPr>
          <a:xfrm>
            <a:off x="1374773" y="2004892"/>
            <a:ext cx="4047903" cy="830997"/>
          </a:xfrm>
          <a:prstGeom prst="rect">
            <a:avLst/>
          </a:prstGeom>
          <a:noFill/>
        </p:spPr>
        <p:txBody>
          <a:bodyPr wrap="none" rtlCol="0">
            <a:spAutoFit/>
          </a:bodyPr>
          <a:lstStyle/>
          <a:p>
            <a:r>
              <a:rPr lang="es-ES" sz="2400" b="1" dirty="0">
                <a:solidFill>
                  <a:schemeClr val="bg2">
                    <a:lumMod val="25000"/>
                  </a:schemeClr>
                </a:solidFill>
                <a:latin typeface="Arial" panose="020B0604020202020204" pitchFamily="34" charset="0"/>
                <a:cs typeface="Arial" panose="020B0604020202020204" pitchFamily="34" charset="0"/>
              </a:rPr>
              <a:t>VEHÍCULOS ELÉCTRICOS</a:t>
            </a:r>
            <a:endParaRPr lang="es-EC" sz="2400" b="1" dirty="0">
              <a:solidFill>
                <a:schemeClr val="bg2">
                  <a:lumMod val="25000"/>
                </a:schemeClr>
              </a:solidFill>
              <a:latin typeface="Arial" panose="020B0604020202020204" pitchFamily="34" charset="0"/>
              <a:cs typeface="Arial" panose="020B0604020202020204" pitchFamily="34" charset="0"/>
            </a:endParaRPr>
          </a:p>
          <a:p>
            <a:endParaRPr lang="es-EC" sz="2400" dirty="0">
              <a:solidFill>
                <a:schemeClr val="bg2">
                  <a:lumMod val="25000"/>
                </a:schemeClr>
              </a:solidFill>
            </a:endParaRPr>
          </a:p>
        </p:txBody>
      </p:sp>
      <p:sp>
        <p:nvSpPr>
          <p:cNvPr id="2" name="TextBox 53">
            <a:extLst>
              <a:ext uri="{FF2B5EF4-FFF2-40B4-BE49-F238E27FC236}">
                <a16:creationId xmlns:a16="http://schemas.microsoft.com/office/drawing/2014/main" xmlns="" id="{34C11A7E-D7AB-7529-D133-30936EAA7E80}"/>
              </a:ext>
            </a:extLst>
          </p:cNvPr>
          <p:cNvSpPr txBox="1"/>
          <p:nvPr/>
        </p:nvSpPr>
        <p:spPr>
          <a:xfrm>
            <a:off x="7360364" y="352428"/>
            <a:ext cx="4265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3600" b="1">
                <a:solidFill>
                  <a:srgbClr val="424242"/>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3200" dirty="0">
                <a:solidFill>
                  <a:srgbClr val="000000"/>
                </a:solidFill>
                <a:latin typeface="Arial"/>
                <a:cs typeface="Arial"/>
              </a:rPr>
              <a:t>INFRAESTRUCTURA</a:t>
            </a:r>
          </a:p>
        </p:txBody>
      </p:sp>
      <p:sp>
        <p:nvSpPr>
          <p:cNvPr id="13" name="CuadroTexto 12">
            <a:extLst>
              <a:ext uri="{FF2B5EF4-FFF2-40B4-BE49-F238E27FC236}">
                <a16:creationId xmlns:a16="http://schemas.microsoft.com/office/drawing/2014/main" xmlns="" id="{F911ED81-85E8-4344-957F-664022C0B1F8}"/>
              </a:ext>
            </a:extLst>
          </p:cNvPr>
          <p:cNvSpPr txBox="1"/>
          <p:nvPr/>
        </p:nvSpPr>
        <p:spPr>
          <a:xfrm>
            <a:off x="7383558" y="794093"/>
            <a:ext cx="4109545" cy="369332"/>
          </a:xfrm>
          <a:prstGeom prst="rect">
            <a:avLst/>
          </a:prstGeom>
          <a:noFill/>
        </p:spPr>
        <p:txBody>
          <a:bodyPr wrap="square" rtlCol="0">
            <a:spAutoFit/>
          </a:bodyPr>
          <a:lstStyle/>
          <a:p>
            <a:r>
              <a:rPr lang="es-ES" dirty="0">
                <a:solidFill>
                  <a:schemeClr val="bg2">
                    <a:lumMod val="10000"/>
                  </a:schemeClr>
                </a:solidFill>
                <a:latin typeface="Arial"/>
                <a:cs typeface="Arial"/>
              </a:rPr>
              <a:t>Movilidad eléctrica</a:t>
            </a:r>
            <a:endParaRPr lang="es-EC" dirty="0">
              <a:solidFill>
                <a:schemeClr val="bg2">
                  <a:lumMod val="10000"/>
                </a:schemeClr>
              </a:solidFill>
              <a:latin typeface="Arial"/>
              <a:cs typeface="Arial"/>
            </a:endParaRPr>
          </a:p>
        </p:txBody>
      </p:sp>
      <p:pic>
        <p:nvPicPr>
          <p:cNvPr id="15" name="Imagen 14">
            <a:extLst>
              <a:ext uri="{FF2B5EF4-FFF2-40B4-BE49-F238E27FC236}">
                <a16:creationId xmlns:a16="http://schemas.microsoft.com/office/drawing/2014/main" xmlns="" id="{7BAAB0DA-D7AA-41CC-84F0-CE29F0B20C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0189" y="410961"/>
            <a:ext cx="509481" cy="509481"/>
          </a:xfrm>
          <a:prstGeom prst="rect">
            <a:avLst/>
          </a:prstGeom>
        </p:spPr>
      </p:pic>
      <p:pic>
        <p:nvPicPr>
          <p:cNvPr id="17" name="Imagen 16">
            <a:extLst>
              <a:ext uri="{FF2B5EF4-FFF2-40B4-BE49-F238E27FC236}">
                <a16:creationId xmlns:a16="http://schemas.microsoft.com/office/drawing/2014/main" xmlns="" id="{B055373D-B595-9878-5928-92591254CA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56" y="5518012"/>
            <a:ext cx="637649" cy="782314"/>
          </a:xfrm>
          <a:prstGeom prst="rect">
            <a:avLst/>
          </a:prstGeom>
        </p:spPr>
      </p:pic>
      <p:pic>
        <p:nvPicPr>
          <p:cNvPr id="18" name="Imagen 17">
            <a:extLst>
              <a:ext uri="{FF2B5EF4-FFF2-40B4-BE49-F238E27FC236}">
                <a16:creationId xmlns:a16="http://schemas.microsoft.com/office/drawing/2014/main" xmlns="" id="{21560661-F2A2-1222-86CB-8DEB252B16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3520" y="5518012"/>
            <a:ext cx="637649" cy="782314"/>
          </a:xfrm>
          <a:prstGeom prst="rect">
            <a:avLst/>
          </a:prstGeom>
        </p:spPr>
      </p:pic>
      <p:pic>
        <p:nvPicPr>
          <p:cNvPr id="19" name="Imagen 18">
            <a:extLst>
              <a:ext uri="{FF2B5EF4-FFF2-40B4-BE49-F238E27FC236}">
                <a16:creationId xmlns:a16="http://schemas.microsoft.com/office/drawing/2014/main" xmlns="" id="{00BC3F80-01F0-CCA0-FBCB-9B94D23C5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7801" y="5524775"/>
            <a:ext cx="637649" cy="782314"/>
          </a:xfrm>
          <a:prstGeom prst="rect">
            <a:avLst/>
          </a:prstGeom>
        </p:spPr>
      </p:pic>
      <p:graphicFrame>
        <p:nvGraphicFramePr>
          <p:cNvPr id="21" name="Google Shape;565;p21">
            <a:extLst>
              <a:ext uri="{FF2B5EF4-FFF2-40B4-BE49-F238E27FC236}">
                <a16:creationId xmlns:a16="http://schemas.microsoft.com/office/drawing/2014/main" xmlns="" id="{B7AC95AC-E2B1-450A-90A6-D1CE3F6A2C1B}"/>
              </a:ext>
            </a:extLst>
          </p:cNvPr>
          <p:cNvGraphicFramePr/>
          <p:nvPr>
            <p:extLst>
              <p:ext uri="{D42A27DB-BD31-4B8C-83A1-F6EECF244321}">
                <p14:modId xmlns:p14="http://schemas.microsoft.com/office/powerpoint/2010/main" val="2966710573"/>
              </p:ext>
            </p:extLst>
          </p:nvPr>
        </p:nvGraphicFramePr>
        <p:xfrm>
          <a:off x="583718" y="2586662"/>
          <a:ext cx="4754880" cy="2628900"/>
        </p:xfrm>
        <a:graphic>
          <a:graphicData uri="http://schemas.openxmlformats.org/drawingml/2006/chart">
            <c:chart xmlns:c="http://schemas.openxmlformats.org/drawingml/2006/chart" xmlns:r="http://schemas.openxmlformats.org/officeDocument/2006/relationships" r:id="rId5"/>
          </a:graphicData>
        </a:graphic>
      </p:graphicFrame>
      <p:pic>
        <p:nvPicPr>
          <p:cNvPr id="22" name="Imagen 21">
            <a:extLst>
              <a:ext uri="{FF2B5EF4-FFF2-40B4-BE49-F238E27FC236}">
                <a16:creationId xmlns:a16="http://schemas.microsoft.com/office/drawing/2014/main" xmlns="" id="{4D883025-0BE5-7CB5-3379-3C00D0C144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205" y="1402351"/>
            <a:ext cx="637649" cy="782314"/>
          </a:xfrm>
          <a:prstGeom prst="rect">
            <a:avLst/>
          </a:prstGeom>
        </p:spPr>
      </p:pic>
      <p:sp>
        <p:nvSpPr>
          <p:cNvPr id="23" name="Rectángulo 22">
            <a:extLst>
              <a:ext uri="{FF2B5EF4-FFF2-40B4-BE49-F238E27FC236}">
                <a16:creationId xmlns:a16="http://schemas.microsoft.com/office/drawing/2014/main" xmlns="" id="{1B2B1AFE-5707-B149-003C-24E6E5BD3655}"/>
              </a:ext>
            </a:extLst>
          </p:cNvPr>
          <p:cNvSpPr/>
          <p:nvPr/>
        </p:nvSpPr>
        <p:spPr>
          <a:xfrm>
            <a:off x="670411" y="2514554"/>
            <a:ext cx="4668187" cy="2691772"/>
          </a:xfrm>
          <a:prstGeom prst="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Imagen 23">
            <a:extLst>
              <a:ext uri="{FF2B5EF4-FFF2-40B4-BE49-F238E27FC236}">
                <a16:creationId xmlns:a16="http://schemas.microsoft.com/office/drawing/2014/main" xmlns="" id="{63DA2948-5F96-356C-C021-6BC5E3EC15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2717622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4;p2">
            <a:extLst>
              <a:ext uri="{FF2B5EF4-FFF2-40B4-BE49-F238E27FC236}">
                <a16:creationId xmlns:a16="http://schemas.microsoft.com/office/drawing/2014/main" xmlns="" id="{9F18370F-C45B-4A8C-9357-0F3E5652B38B}"/>
              </a:ext>
            </a:extLst>
          </p:cNvPr>
          <p:cNvPicPr preferRelativeResize="0"/>
          <p:nvPr/>
        </p:nvPicPr>
        <p:blipFill rotWithShape="1">
          <a:blip r:embed="rId2">
            <a:alphaModFix/>
          </a:blip>
          <a:srcRect/>
          <a:stretch/>
        </p:blipFill>
        <p:spPr>
          <a:xfrm>
            <a:off x="8833835" y="5776160"/>
            <a:ext cx="3010644" cy="801484"/>
          </a:xfrm>
          <a:prstGeom prst="rect">
            <a:avLst/>
          </a:prstGeom>
          <a:noFill/>
          <a:ln>
            <a:noFill/>
          </a:ln>
        </p:spPr>
      </p:pic>
      <p:pic>
        <p:nvPicPr>
          <p:cNvPr id="6" name="Google Shape;103;p2">
            <a:extLst>
              <a:ext uri="{FF2B5EF4-FFF2-40B4-BE49-F238E27FC236}">
                <a16:creationId xmlns:a16="http://schemas.microsoft.com/office/drawing/2014/main" xmlns="" id="{80255EBC-239D-50C9-A9EC-DC9213854B75}"/>
              </a:ext>
            </a:extLst>
          </p:cNvPr>
          <p:cNvPicPr preferRelativeResize="0"/>
          <p:nvPr/>
        </p:nvPicPr>
        <p:blipFill rotWithShape="1">
          <a:blip r:embed="rId3">
            <a:alphaModFix/>
          </a:blip>
          <a:srcRect l="1464" t="28668" r="18380" b="8209"/>
          <a:stretch/>
        </p:blipFill>
        <p:spPr>
          <a:xfrm>
            <a:off x="-95194" y="-43476"/>
            <a:ext cx="12382389" cy="5485214"/>
          </a:xfrm>
          <a:prstGeom prst="rect">
            <a:avLst/>
          </a:prstGeom>
          <a:noFill/>
          <a:ln>
            <a:noFill/>
          </a:ln>
        </p:spPr>
      </p:pic>
      <p:sp>
        <p:nvSpPr>
          <p:cNvPr id="3" name="CuadroTexto 2">
            <a:extLst>
              <a:ext uri="{FF2B5EF4-FFF2-40B4-BE49-F238E27FC236}">
                <a16:creationId xmlns:a16="http://schemas.microsoft.com/office/drawing/2014/main" xmlns="" id="{B27FBEA8-B4E7-6016-860D-DC634074BD46}"/>
              </a:ext>
            </a:extLst>
          </p:cNvPr>
          <p:cNvSpPr txBox="1"/>
          <p:nvPr/>
        </p:nvSpPr>
        <p:spPr>
          <a:xfrm>
            <a:off x="352532" y="333659"/>
            <a:ext cx="4740165" cy="769441"/>
          </a:xfrm>
          <a:prstGeom prst="rect">
            <a:avLst/>
          </a:prstGeom>
          <a:noFill/>
        </p:spPr>
        <p:txBody>
          <a:bodyPr wrap="square" rtlCol="0">
            <a:spAutoFit/>
          </a:bodyPr>
          <a:lstStyle/>
          <a:p>
            <a:pPr algn="ctr"/>
            <a:r>
              <a:rPr lang="es-ES" sz="4400" b="1" dirty="0">
                <a:solidFill>
                  <a:schemeClr val="bg1"/>
                </a:solidFill>
                <a:latin typeface="Arial" panose="020B0604020202020204" pitchFamily="34" charset="0"/>
                <a:cs typeface="Arial" panose="020B0604020202020204" pitchFamily="34" charset="0"/>
              </a:rPr>
              <a:t>INFORMACIÓN</a:t>
            </a:r>
            <a:endParaRPr lang="es-EC" sz="4400" b="1" dirty="0">
              <a:solidFill>
                <a:schemeClr val="bg1"/>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xmlns="" id="{FC1EE879-8CC0-F4DD-21AA-B4F8E1367C1C}"/>
              </a:ext>
            </a:extLst>
          </p:cNvPr>
          <p:cNvSpPr txBox="1"/>
          <p:nvPr/>
        </p:nvSpPr>
        <p:spPr>
          <a:xfrm>
            <a:off x="618837" y="848647"/>
            <a:ext cx="4267199" cy="769441"/>
          </a:xfrm>
          <a:prstGeom prst="rect">
            <a:avLst/>
          </a:prstGeom>
          <a:noFill/>
        </p:spPr>
        <p:txBody>
          <a:bodyPr wrap="square">
            <a:spAutoFit/>
          </a:bodyPr>
          <a:lstStyle/>
          <a:p>
            <a:r>
              <a:rPr lang="es-ES" sz="4400" dirty="0">
                <a:solidFill>
                  <a:schemeClr val="bg1"/>
                </a:solidFill>
                <a:latin typeface="Arial" panose="020B0604020202020204" pitchFamily="34" charset="0"/>
                <a:cs typeface="Arial" panose="020B0604020202020204" pitchFamily="34" charset="0"/>
              </a:rPr>
              <a:t>EMPRESARIAL</a:t>
            </a:r>
            <a:endParaRPr lang="es-EC" sz="4400" dirty="0">
              <a:solidFill>
                <a:schemeClr val="bg1"/>
              </a:solidFill>
              <a:latin typeface="Arial" panose="020B0604020202020204" pitchFamily="34" charset="0"/>
              <a:cs typeface="Arial" panose="020B0604020202020204" pitchFamily="34" charset="0"/>
            </a:endParaRPr>
          </a:p>
        </p:txBody>
      </p:sp>
      <p:sp>
        <p:nvSpPr>
          <p:cNvPr id="5" name="Google Shape;102;p2">
            <a:extLst>
              <a:ext uri="{FF2B5EF4-FFF2-40B4-BE49-F238E27FC236}">
                <a16:creationId xmlns:a16="http://schemas.microsoft.com/office/drawing/2014/main" xmlns="" id="{306EC2A3-47F9-0BA5-D88A-0D3A7A6DE226}"/>
              </a:ext>
            </a:extLst>
          </p:cNvPr>
          <p:cNvSpPr/>
          <p:nvPr/>
        </p:nvSpPr>
        <p:spPr>
          <a:xfrm>
            <a:off x="-58251" y="5391838"/>
            <a:ext cx="4039123" cy="110437"/>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 name="Imagen 10">
            <a:extLst>
              <a:ext uri="{FF2B5EF4-FFF2-40B4-BE49-F238E27FC236}">
                <a16:creationId xmlns:a16="http://schemas.microsoft.com/office/drawing/2014/main" xmlns="" id="{137E1F0E-2473-0B36-3F03-74BDA2FCB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684" y="468045"/>
            <a:ext cx="509481" cy="509481"/>
          </a:xfrm>
          <a:prstGeom prst="rect">
            <a:avLst/>
          </a:prstGeom>
        </p:spPr>
      </p:pic>
      <p:pic>
        <p:nvPicPr>
          <p:cNvPr id="12" name="Imagen 11">
            <a:extLst>
              <a:ext uri="{FF2B5EF4-FFF2-40B4-BE49-F238E27FC236}">
                <a16:creationId xmlns:a16="http://schemas.microsoft.com/office/drawing/2014/main" xmlns="" id="{9F12B3CA-4301-FF5B-8970-A5FE9BC846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299" b="25880"/>
          <a:stretch/>
        </p:blipFill>
        <p:spPr>
          <a:xfrm>
            <a:off x="5867404" y="5726327"/>
            <a:ext cx="2108191" cy="883856"/>
          </a:xfrm>
          <a:prstGeom prst="rect">
            <a:avLst/>
          </a:prstGeom>
        </p:spPr>
      </p:pic>
      <p:sp>
        <p:nvSpPr>
          <p:cNvPr id="13" name="Google Shape;100;p2">
            <a:extLst>
              <a:ext uri="{FF2B5EF4-FFF2-40B4-BE49-F238E27FC236}">
                <a16:creationId xmlns:a16="http://schemas.microsoft.com/office/drawing/2014/main" xmlns="" id="{A2D15EF6-E91F-2424-1EBA-3D7F2E31106B}"/>
              </a:ext>
            </a:extLst>
          </p:cNvPr>
          <p:cNvSpPr txBox="1"/>
          <p:nvPr/>
        </p:nvSpPr>
        <p:spPr>
          <a:xfrm>
            <a:off x="230845" y="6148559"/>
            <a:ext cx="265891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C" sz="1200" b="1" i="0" u="none" strike="noStrike" cap="none" dirty="0">
                <a:solidFill>
                  <a:srgbClr val="1F3864"/>
                </a:solidFill>
                <a:latin typeface="Arial" panose="020B0604020202020204" pitchFamily="34" charset="0"/>
                <a:ea typeface="Calibri"/>
                <a:cs typeface="Arial" panose="020B0604020202020204" pitchFamily="34" charset="0"/>
                <a:sym typeface="Calibri"/>
              </a:rPr>
              <a:t>EMPRESA ELÉCTRICA QUITO</a:t>
            </a:r>
          </a:p>
          <a:p>
            <a:pPr marL="0" marR="0" lvl="0" indent="0" algn="l" rtl="0">
              <a:lnSpc>
                <a:spcPct val="100000"/>
              </a:lnSpc>
              <a:spcBef>
                <a:spcPts val="0"/>
              </a:spcBef>
              <a:spcAft>
                <a:spcPts val="0"/>
              </a:spcAft>
              <a:buClr>
                <a:srgbClr val="000000"/>
              </a:buClr>
              <a:buSzPts val="1200"/>
              <a:buFont typeface="Arial"/>
              <a:buNone/>
            </a:pPr>
            <a:r>
              <a:rPr lang="es-EC" sz="1200" b="1" i="0" u="none" strike="noStrike" cap="none" dirty="0">
                <a:solidFill>
                  <a:srgbClr val="1F3864"/>
                </a:solidFill>
                <a:latin typeface="Arial" panose="020B0604020202020204" pitchFamily="34" charset="0"/>
                <a:ea typeface="Calibri"/>
                <a:cs typeface="Arial" panose="020B0604020202020204" pitchFamily="34" charset="0"/>
                <a:sym typeface="Calibri"/>
              </a:rPr>
              <a:t>EEQ</a:t>
            </a:r>
            <a:endParaRPr sz="1050" b="1" i="0" u="none" strike="noStrike" cap="none" dirty="0">
              <a:solidFill>
                <a:srgbClr val="1F3864"/>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34695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00392" y="6205005"/>
            <a:ext cx="4799881" cy="338554"/>
          </a:xfrm>
          <a:prstGeom prst="rect">
            <a:avLst/>
          </a:prstGeom>
        </p:spPr>
        <p:txBody>
          <a:bodyPr wrap="square">
            <a:spAutoFit/>
          </a:bodyPr>
          <a:lstStyle/>
          <a:p>
            <a:pPr algn="r"/>
            <a:r>
              <a:rPr lang="es-ES" sz="1600" b="1" dirty="0">
                <a:solidFill>
                  <a:schemeClr val="accent4">
                    <a:lumMod val="75000"/>
                  </a:schemeClr>
                </a:solidFill>
                <a:latin typeface="Arial" panose="020B0604020202020204" pitchFamily="34" charset="0"/>
                <a:cs typeface="Arial" panose="020B0604020202020204" pitchFamily="34" charset="0"/>
              </a:rPr>
              <a:t>POLÍTICA DE EFICIENCIA ENERGÉTICA </a:t>
            </a:r>
            <a:endParaRPr lang="es-EC" sz="1600" b="1" dirty="0">
              <a:solidFill>
                <a:schemeClr val="accent4">
                  <a:lumMod val="75000"/>
                </a:schemeClr>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xmlns="" id="{2ABEB5C3-7644-1259-93F1-B17B63D5B970}"/>
              </a:ext>
            </a:extLst>
          </p:cNvPr>
          <p:cNvSpPr txBox="1"/>
          <p:nvPr/>
        </p:nvSpPr>
        <p:spPr>
          <a:xfrm>
            <a:off x="1386299" y="1262677"/>
            <a:ext cx="1338828" cy="923330"/>
          </a:xfrm>
          <a:prstGeom prst="rect">
            <a:avLst/>
          </a:prstGeom>
          <a:noFill/>
        </p:spPr>
        <p:txBody>
          <a:bodyPr wrap="none" rtlCol="0">
            <a:spAutoFit/>
          </a:bodyPr>
          <a:lstStyle/>
          <a:p>
            <a:r>
              <a:rPr lang="es-EC" sz="5400" b="1" dirty="0">
                <a:solidFill>
                  <a:schemeClr val="accent4">
                    <a:lumMod val="75000"/>
                  </a:schemeClr>
                </a:solidFill>
                <a:latin typeface="Arial" panose="020B0604020202020204" pitchFamily="34" charset="0"/>
              </a:rPr>
              <a:t>514</a:t>
            </a:r>
          </a:p>
        </p:txBody>
      </p:sp>
      <p:sp>
        <p:nvSpPr>
          <p:cNvPr id="12" name="CuadroTexto 11">
            <a:extLst>
              <a:ext uri="{FF2B5EF4-FFF2-40B4-BE49-F238E27FC236}">
                <a16:creationId xmlns:a16="http://schemas.microsoft.com/office/drawing/2014/main" xmlns="" id="{2899DAC0-CD9F-2D63-54C3-DBD60B939E30}"/>
              </a:ext>
            </a:extLst>
          </p:cNvPr>
          <p:cNvSpPr txBox="1"/>
          <p:nvPr/>
        </p:nvSpPr>
        <p:spPr>
          <a:xfrm>
            <a:off x="2609677" y="1765573"/>
            <a:ext cx="1382366" cy="338554"/>
          </a:xfrm>
          <a:prstGeom prst="rect">
            <a:avLst/>
          </a:prstGeom>
          <a:noFill/>
        </p:spPr>
        <p:txBody>
          <a:bodyPr wrap="none" rtlCol="0">
            <a:spAutoFit/>
          </a:bodyPr>
          <a:lstStyle/>
          <a:p>
            <a:pPr>
              <a:lnSpc>
                <a:spcPct val="80000"/>
              </a:lnSpc>
              <a:spcBef>
                <a:spcPct val="0"/>
              </a:spcBef>
              <a:buFontTx/>
              <a:buNone/>
            </a:pPr>
            <a:r>
              <a:rPr lang="es-ES" sz="2000" b="1" dirty="0">
                <a:solidFill>
                  <a:schemeClr val="bg2">
                    <a:lumMod val="10000"/>
                  </a:schemeClr>
                </a:solidFill>
                <a:latin typeface="Arial" panose="020B0604020202020204" pitchFamily="34" charset="0"/>
                <a:cs typeface="Arial" panose="020B0604020202020204" pitchFamily="34" charset="0"/>
              </a:rPr>
              <a:t>Vehículos</a:t>
            </a:r>
            <a:endParaRPr lang="ru-RU" altLang="ru-RU" sz="2000" dirty="0">
              <a:solidFill>
                <a:schemeClr val="bg2">
                  <a:lumMod val="10000"/>
                </a:schemeClr>
              </a:solidFill>
              <a:latin typeface="Arial" panose="020B0604020202020204" pitchFamily="34" charset="0"/>
              <a:cs typeface="Arial" panose="020B0604020202020204" pitchFamily="34" charset="0"/>
            </a:endParaRPr>
          </a:p>
        </p:txBody>
      </p:sp>
      <p:pic>
        <p:nvPicPr>
          <p:cNvPr id="31" name="Imagen 30">
            <a:extLst>
              <a:ext uri="{FF2B5EF4-FFF2-40B4-BE49-F238E27FC236}">
                <a16:creationId xmlns:a16="http://schemas.microsoft.com/office/drawing/2014/main" xmlns="" id="{1BF6B659-5C51-8808-5338-35F6C3358D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0273" y="5672103"/>
            <a:ext cx="822283" cy="858598"/>
          </a:xfrm>
          <a:prstGeom prst="rect">
            <a:avLst/>
          </a:prstGeom>
        </p:spPr>
      </p:pic>
      <p:sp>
        <p:nvSpPr>
          <p:cNvPr id="34" name="CuadroTexto 33">
            <a:extLst>
              <a:ext uri="{FF2B5EF4-FFF2-40B4-BE49-F238E27FC236}">
                <a16:creationId xmlns:a16="http://schemas.microsoft.com/office/drawing/2014/main" xmlns="" id="{2FBD2BA3-F882-48B9-7970-FAF8B1CB9106}"/>
              </a:ext>
            </a:extLst>
          </p:cNvPr>
          <p:cNvSpPr txBox="1"/>
          <p:nvPr/>
        </p:nvSpPr>
        <p:spPr>
          <a:xfrm>
            <a:off x="4142162" y="5562535"/>
            <a:ext cx="1358112" cy="769441"/>
          </a:xfrm>
          <a:prstGeom prst="rect">
            <a:avLst/>
          </a:prstGeom>
          <a:noFill/>
        </p:spPr>
        <p:txBody>
          <a:bodyPr wrap="square" rtlCol="0">
            <a:spAutoFit/>
          </a:bodyPr>
          <a:lstStyle/>
          <a:p>
            <a:r>
              <a:rPr lang="es-EC" sz="4400" b="1" dirty="0">
                <a:solidFill>
                  <a:schemeClr val="bg2">
                    <a:lumMod val="10000"/>
                  </a:schemeClr>
                </a:solidFill>
                <a:latin typeface="Arial" panose="020B0604020202020204" pitchFamily="34" charset="0"/>
                <a:sym typeface="Arial"/>
              </a:rPr>
              <a:t>20%</a:t>
            </a:r>
            <a:endParaRPr lang="es-EC" sz="4400" dirty="0">
              <a:solidFill>
                <a:schemeClr val="bg2">
                  <a:lumMod val="10000"/>
                </a:schemeClr>
              </a:solidFill>
            </a:endParaRPr>
          </a:p>
        </p:txBody>
      </p:sp>
      <p:sp>
        <p:nvSpPr>
          <p:cNvPr id="35" name="CuadroTexto 34">
            <a:extLst>
              <a:ext uri="{FF2B5EF4-FFF2-40B4-BE49-F238E27FC236}">
                <a16:creationId xmlns:a16="http://schemas.microsoft.com/office/drawing/2014/main" xmlns="" id="{0B6A1385-6BD0-1BD6-1A45-E58393EAE4FB}"/>
              </a:ext>
            </a:extLst>
          </p:cNvPr>
          <p:cNvSpPr txBox="1"/>
          <p:nvPr/>
        </p:nvSpPr>
        <p:spPr>
          <a:xfrm>
            <a:off x="1307125" y="2104127"/>
            <a:ext cx="3007875" cy="646331"/>
          </a:xfrm>
          <a:prstGeom prst="rect">
            <a:avLst/>
          </a:prstGeom>
          <a:noFill/>
        </p:spPr>
        <p:txBody>
          <a:bodyPr wrap="none" rtlCol="0">
            <a:spAutoFit/>
          </a:bodyPr>
          <a:lstStyle/>
          <a:p>
            <a:pPr marL="180000" indent="-180000" algn="just">
              <a:buFont typeface="Arial" panose="020B0604020202020204" pitchFamily="34" charset="0"/>
              <a:buChar char="•"/>
            </a:pPr>
            <a:r>
              <a:rPr lang="es-ES" b="1" dirty="0">
                <a:solidFill>
                  <a:schemeClr val="bg2">
                    <a:lumMod val="10000"/>
                  </a:schemeClr>
                </a:solidFill>
                <a:latin typeface="Arial" panose="020B0604020202020204" pitchFamily="34" charset="0"/>
              </a:rPr>
              <a:t>442 livianos y medianos</a:t>
            </a:r>
            <a:endParaRPr lang="es-ES" dirty="0">
              <a:solidFill>
                <a:schemeClr val="bg2">
                  <a:lumMod val="10000"/>
                </a:schemeClr>
              </a:solidFill>
              <a:latin typeface="Arial" panose="020B0604020202020204" pitchFamily="34" charset="0"/>
            </a:endParaRPr>
          </a:p>
          <a:p>
            <a:pPr marL="180000" lvl="0" indent="-180000" algn="just">
              <a:buFont typeface="Arial" panose="020B0604020202020204" pitchFamily="34" charset="0"/>
              <a:buChar char="•"/>
            </a:pPr>
            <a:r>
              <a:rPr lang="es-MX" b="1" dirty="0">
                <a:solidFill>
                  <a:schemeClr val="bg2">
                    <a:lumMod val="10000"/>
                  </a:schemeClr>
                </a:solidFill>
                <a:latin typeface="Arial" panose="020B0604020202020204" pitchFamily="34" charset="0"/>
              </a:rPr>
              <a:t>71 pesados</a:t>
            </a:r>
            <a:endParaRPr lang="es-EC" dirty="0">
              <a:solidFill>
                <a:schemeClr val="bg2">
                  <a:lumMod val="10000"/>
                </a:schemeClr>
              </a:solidFill>
            </a:endParaRPr>
          </a:p>
        </p:txBody>
      </p:sp>
      <p:graphicFrame>
        <p:nvGraphicFramePr>
          <p:cNvPr id="2" name="Gráfico 1">
            <a:extLst>
              <a:ext uri="{FF2B5EF4-FFF2-40B4-BE49-F238E27FC236}">
                <a16:creationId xmlns:a16="http://schemas.microsoft.com/office/drawing/2014/main" xmlns="" id="{5FA70C18-91C6-EAD8-DF6D-8F4CF3B087FE}"/>
              </a:ext>
            </a:extLst>
          </p:cNvPr>
          <p:cNvGraphicFramePr>
            <a:graphicFrameLocks/>
          </p:cNvGraphicFramePr>
          <p:nvPr>
            <p:extLst>
              <p:ext uri="{D42A27DB-BD31-4B8C-83A1-F6EECF244321}">
                <p14:modId xmlns:p14="http://schemas.microsoft.com/office/powerpoint/2010/main" val="3612681192"/>
              </p:ext>
            </p:extLst>
          </p:nvPr>
        </p:nvGraphicFramePr>
        <p:xfrm>
          <a:off x="719848" y="3227849"/>
          <a:ext cx="4327693" cy="218875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a:extLst>
              <a:ext uri="{FF2B5EF4-FFF2-40B4-BE49-F238E27FC236}">
                <a16:creationId xmlns:a16="http://schemas.microsoft.com/office/drawing/2014/main" xmlns="" id="{BB6F3F47-62AC-8E6B-E0CE-89A9416C6E23}"/>
              </a:ext>
            </a:extLst>
          </p:cNvPr>
          <p:cNvSpPr/>
          <p:nvPr/>
        </p:nvSpPr>
        <p:spPr>
          <a:xfrm>
            <a:off x="5325176" y="6228327"/>
            <a:ext cx="4676845" cy="338554"/>
          </a:xfrm>
          <a:prstGeom prst="rect">
            <a:avLst/>
          </a:prstGeom>
        </p:spPr>
        <p:txBody>
          <a:bodyPr wrap="square">
            <a:spAutoFit/>
          </a:bodyPr>
          <a:lstStyle/>
          <a:p>
            <a:pPr algn="r"/>
            <a:r>
              <a:rPr lang="es-ES" sz="1600" b="1" dirty="0">
                <a:solidFill>
                  <a:schemeClr val="accent4">
                    <a:lumMod val="75000"/>
                  </a:schemeClr>
                </a:solidFill>
                <a:latin typeface="Arial" panose="020B0604020202020204" pitchFamily="34" charset="0"/>
                <a:cs typeface="Arial" panose="020B0604020202020204" pitchFamily="34" charset="0"/>
              </a:rPr>
              <a:t>RESULTADO DE IMPLEMENTACIÓN</a:t>
            </a:r>
            <a:endParaRPr lang="es-EC" sz="1600" b="1" dirty="0">
              <a:solidFill>
                <a:schemeClr val="accent4">
                  <a:lumMod val="75000"/>
                </a:schemeClr>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xmlns="" id="{E220FFBB-1338-4842-2C60-549CAE24E698}"/>
              </a:ext>
            </a:extLst>
          </p:cNvPr>
          <p:cNvSpPr txBox="1"/>
          <p:nvPr/>
        </p:nvSpPr>
        <p:spPr>
          <a:xfrm>
            <a:off x="6337358" y="5562535"/>
            <a:ext cx="1358112" cy="769441"/>
          </a:xfrm>
          <a:prstGeom prst="rect">
            <a:avLst/>
          </a:prstGeom>
          <a:noFill/>
        </p:spPr>
        <p:txBody>
          <a:bodyPr wrap="square" rtlCol="0">
            <a:spAutoFit/>
          </a:bodyPr>
          <a:lstStyle/>
          <a:p>
            <a:r>
              <a:rPr lang="es-EC" sz="4400" b="1" dirty="0">
                <a:solidFill>
                  <a:schemeClr val="bg2">
                    <a:lumMod val="10000"/>
                  </a:schemeClr>
                </a:solidFill>
                <a:latin typeface="Arial" panose="020B0604020202020204" pitchFamily="34" charset="0"/>
                <a:sym typeface="Arial"/>
              </a:rPr>
              <a:t>26%</a:t>
            </a:r>
            <a:endParaRPr lang="es-EC" sz="4400" dirty="0">
              <a:solidFill>
                <a:schemeClr val="bg2">
                  <a:lumMod val="10000"/>
                </a:schemeClr>
              </a:solidFill>
            </a:endParaRPr>
          </a:p>
        </p:txBody>
      </p:sp>
      <p:sp>
        <p:nvSpPr>
          <p:cNvPr id="10" name="CuadroTexto 9">
            <a:extLst>
              <a:ext uri="{FF2B5EF4-FFF2-40B4-BE49-F238E27FC236}">
                <a16:creationId xmlns:a16="http://schemas.microsoft.com/office/drawing/2014/main" xmlns="" id="{ED543BF3-258A-DE61-CDBB-0FABF9733298}"/>
              </a:ext>
            </a:extLst>
          </p:cNvPr>
          <p:cNvSpPr txBox="1"/>
          <p:nvPr/>
        </p:nvSpPr>
        <p:spPr>
          <a:xfrm>
            <a:off x="604187" y="2836457"/>
            <a:ext cx="1723549" cy="646331"/>
          </a:xfrm>
          <a:prstGeom prst="rect">
            <a:avLst/>
          </a:prstGeom>
          <a:noFill/>
        </p:spPr>
        <p:txBody>
          <a:bodyPr wrap="none" rtlCol="0">
            <a:spAutoFit/>
          </a:bodyPr>
          <a:lstStyle/>
          <a:p>
            <a:r>
              <a:rPr lang="es-EC" b="1" dirty="0">
                <a:solidFill>
                  <a:schemeClr val="accent4">
                    <a:lumMod val="75000"/>
                  </a:schemeClr>
                </a:solidFill>
                <a:latin typeface="Arial" panose="020B0604020202020204" pitchFamily="34" charset="0"/>
                <a:sym typeface="Arial"/>
              </a:rPr>
              <a:t>ANTIGUEDAD</a:t>
            </a:r>
            <a:endParaRPr lang="es-EC" b="1" dirty="0">
              <a:solidFill>
                <a:schemeClr val="bg2">
                  <a:lumMod val="50000"/>
                </a:schemeClr>
              </a:solidFill>
              <a:latin typeface="Arial" panose="020B0604020202020204" pitchFamily="34" charset="0"/>
              <a:sym typeface="Arial"/>
            </a:endParaRPr>
          </a:p>
          <a:p>
            <a:endParaRPr lang="es-EC" dirty="0"/>
          </a:p>
        </p:txBody>
      </p:sp>
      <p:sp>
        <p:nvSpPr>
          <p:cNvPr id="13" name="Rectángulo 12">
            <a:extLst>
              <a:ext uri="{FF2B5EF4-FFF2-40B4-BE49-F238E27FC236}">
                <a16:creationId xmlns:a16="http://schemas.microsoft.com/office/drawing/2014/main" xmlns="" id="{74BD3267-F33E-519F-927E-5522392F8594}"/>
              </a:ext>
            </a:extLst>
          </p:cNvPr>
          <p:cNvSpPr/>
          <p:nvPr/>
        </p:nvSpPr>
        <p:spPr>
          <a:xfrm>
            <a:off x="604187" y="3218123"/>
            <a:ext cx="4624784" cy="2188751"/>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xmlns="" id="{D886EDB2-EF5A-8A79-476D-B4B2BB7108EA}"/>
              </a:ext>
            </a:extLst>
          </p:cNvPr>
          <p:cNvSpPr txBox="1"/>
          <p:nvPr/>
        </p:nvSpPr>
        <p:spPr>
          <a:xfrm>
            <a:off x="6096000" y="1534537"/>
            <a:ext cx="4051109" cy="400110"/>
          </a:xfrm>
          <a:prstGeom prst="rect">
            <a:avLst/>
          </a:prstGeom>
          <a:noFill/>
        </p:spPr>
        <p:txBody>
          <a:bodyPr wrap="none" rtlCol="0">
            <a:spAutoFit/>
          </a:bodyPr>
          <a:lstStyle/>
          <a:p>
            <a:r>
              <a:rPr lang="es-EC" sz="2000" b="1" dirty="0">
                <a:solidFill>
                  <a:schemeClr val="accent4">
                    <a:lumMod val="75000"/>
                  </a:schemeClr>
                </a:solidFill>
                <a:latin typeface="Arial" panose="020B0604020202020204" pitchFamily="34" charset="0"/>
                <a:sym typeface="Arial"/>
              </a:rPr>
              <a:t>VEHÍCULOS ELÉCTRICOS 2022</a:t>
            </a:r>
            <a:endParaRPr lang="es-EC" sz="2000" dirty="0"/>
          </a:p>
        </p:txBody>
      </p:sp>
      <p:sp>
        <p:nvSpPr>
          <p:cNvPr id="17" name="CuadroTexto 16">
            <a:extLst>
              <a:ext uri="{FF2B5EF4-FFF2-40B4-BE49-F238E27FC236}">
                <a16:creationId xmlns:a16="http://schemas.microsoft.com/office/drawing/2014/main" xmlns="" id="{88A040D8-FF2E-4E32-73B1-772ABD7ADA59}"/>
              </a:ext>
            </a:extLst>
          </p:cNvPr>
          <p:cNvSpPr txBox="1"/>
          <p:nvPr/>
        </p:nvSpPr>
        <p:spPr>
          <a:xfrm>
            <a:off x="6659115" y="2320571"/>
            <a:ext cx="3229689" cy="923330"/>
          </a:xfrm>
          <a:prstGeom prst="rect">
            <a:avLst/>
          </a:prstGeom>
          <a:noFill/>
        </p:spPr>
        <p:txBody>
          <a:bodyPr wrap="square" rtlCol="0">
            <a:spAutoFit/>
          </a:bodyPr>
          <a:lstStyle/>
          <a:p>
            <a:pPr marL="180000" indent="-180000" algn="just">
              <a:buFont typeface="Arial" panose="020B0604020202020204" pitchFamily="34" charset="0"/>
              <a:buChar char="•"/>
            </a:pPr>
            <a:r>
              <a:rPr lang="es-ES" b="1" dirty="0">
                <a:solidFill>
                  <a:schemeClr val="bg2">
                    <a:lumMod val="10000"/>
                  </a:schemeClr>
                </a:solidFill>
                <a:latin typeface="Arial" panose="020B0604020202020204" pitchFamily="34" charset="0"/>
              </a:rPr>
              <a:t>20</a:t>
            </a:r>
            <a:r>
              <a:rPr lang="es-EC" b="1" dirty="0">
                <a:solidFill>
                  <a:schemeClr val="bg2">
                    <a:lumMod val="10000"/>
                  </a:schemeClr>
                </a:solidFill>
                <a:latin typeface="Arial" panose="020B0604020202020204" pitchFamily="34" charset="0"/>
              </a:rPr>
              <a:t> Tipo VAN</a:t>
            </a:r>
          </a:p>
          <a:p>
            <a:pPr marL="180000" indent="-180000" algn="just">
              <a:buFont typeface="Arial" panose="020B0604020202020204" pitchFamily="34" charset="0"/>
              <a:buChar char="•"/>
            </a:pPr>
            <a:r>
              <a:rPr lang="es-EC" b="1" dirty="0">
                <a:solidFill>
                  <a:schemeClr val="bg2">
                    <a:lumMod val="10000"/>
                  </a:schemeClr>
                </a:solidFill>
                <a:latin typeface="Arial" panose="020B0604020202020204" pitchFamily="34" charset="0"/>
              </a:rPr>
              <a:t>2 SUV</a:t>
            </a:r>
          </a:p>
          <a:p>
            <a:pPr marL="180000" indent="-180000" algn="just">
              <a:buFont typeface="Arial" panose="020B0604020202020204" pitchFamily="34" charset="0"/>
              <a:buChar char="•"/>
            </a:pPr>
            <a:r>
              <a:rPr lang="es-EC" b="1" dirty="0">
                <a:solidFill>
                  <a:schemeClr val="bg2">
                    <a:lumMod val="10000"/>
                  </a:schemeClr>
                </a:solidFill>
                <a:latin typeface="Arial" panose="020B0604020202020204" pitchFamily="34" charset="0"/>
              </a:rPr>
              <a:t>1 millón de inversión</a:t>
            </a:r>
          </a:p>
        </p:txBody>
      </p:sp>
      <p:sp>
        <p:nvSpPr>
          <p:cNvPr id="18" name="CuadroTexto 17">
            <a:extLst>
              <a:ext uri="{FF2B5EF4-FFF2-40B4-BE49-F238E27FC236}">
                <a16:creationId xmlns:a16="http://schemas.microsoft.com/office/drawing/2014/main" xmlns="" id="{ED7063D0-E6F4-224A-B165-9595E30D0AEE}"/>
              </a:ext>
            </a:extLst>
          </p:cNvPr>
          <p:cNvSpPr txBox="1"/>
          <p:nvPr/>
        </p:nvSpPr>
        <p:spPr>
          <a:xfrm>
            <a:off x="6210264" y="1863074"/>
            <a:ext cx="2710999" cy="369332"/>
          </a:xfrm>
          <a:prstGeom prst="rect">
            <a:avLst/>
          </a:prstGeom>
          <a:noFill/>
        </p:spPr>
        <p:txBody>
          <a:bodyPr wrap="none" rtlCol="0">
            <a:spAutoFit/>
          </a:bodyPr>
          <a:lstStyle/>
          <a:p>
            <a:r>
              <a:rPr lang="es-ES" b="1" dirty="0">
                <a:solidFill>
                  <a:schemeClr val="bg2">
                    <a:lumMod val="10000"/>
                  </a:schemeClr>
                </a:solidFill>
                <a:latin typeface="Arial" panose="020B0604020202020204" pitchFamily="34" charset="0"/>
              </a:rPr>
              <a:t>26 </a:t>
            </a:r>
            <a:r>
              <a:rPr lang="es-EC" b="1" dirty="0">
                <a:solidFill>
                  <a:schemeClr val="bg2">
                    <a:lumMod val="10000"/>
                  </a:schemeClr>
                </a:solidFill>
                <a:latin typeface="Arial" panose="020B0604020202020204" pitchFamily="34" charset="0"/>
              </a:rPr>
              <a:t>vehículos eléctricos</a:t>
            </a:r>
            <a:endParaRPr lang="es-EC" dirty="0">
              <a:solidFill>
                <a:schemeClr val="bg2">
                  <a:lumMod val="10000"/>
                </a:schemeClr>
              </a:solidFill>
            </a:endParaRPr>
          </a:p>
        </p:txBody>
      </p:sp>
      <p:cxnSp>
        <p:nvCxnSpPr>
          <p:cNvPr id="20" name="Conector recto 19">
            <a:extLst>
              <a:ext uri="{FF2B5EF4-FFF2-40B4-BE49-F238E27FC236}">
                <a16:creationId xmlns:a16="http://schemas.microsoft.com/office/drawing/2014/main" xmlns="" id="{E5D5FB3B-FE81-7A22-EF4F-66AC65318708}"/>
              </a:ext>
            </a:extLst>
          </p:cNvPr>
          <p:cNvCxnSpPr>
            <a:cxnSpLocks/>
          </p:cNvCxnSpPr>
          <p:nvPr/>
        </p:nvCxnSpPr>
        <p:spPr>
          <a:xfrm>
            <a:off x="6575604" y="2209594"/>
            <a:ext cx="0" cy="100552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Imagen 37">
            <a:extLst>
              <a:ext uri="{FF2B5EF4-FFF2-40B4-BE49-F238E27FC236}">
                <a16:creationId xmlns:a16="http://schemas.microsoft.com/office/drawing/2014/main" xmlns="" id="{BA46B91F-1176-9232-3B32-FC0A188AC6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2761" y="3625140"/>
            <a:ext cx="822283" cy="858598"/>
          </a:xfrm>
          <a:prstGeom prst="rect">
            <a:avLst/>
          </a:prstGeom>
        </p:spPr>
      </p:pic>
      <p:pic>
        <p:nvPicPr>
          <p:cNvPr id="23" name="Imagen 22">
            <a:extLst>
              <a:ext uri="{FF2B5EF4-FFF2-40B4-BE49-F238E27FC236}">
                <a16:creationId xmlns:a16="http://schemas.microsoft.com/office/drawing/2014/main" xmlns="" id="{DC41341F-9B06-8FE3-DBC9-706A39CF02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23" t="13202" r="8269" b="18289"/>
          <a:stretch/>
        </p:blipFill>
        <p:spPr>
          <a:xfrm>
            <a:off x="7211021" y="3478117"/>
            <a:ext cx="2791000" cy="1850201"/>
          </a:xfrm>
          <a:prstGeom prst="rect">
            <a:avLst/>
          </a:prstGeom>
        </p:spPr>
      </p:pic>
      <p:sp>
        <p:nvSpPr>
          <p:cNvPr id="5" name="CuadroTexto 4">
            <a:extLst>
              <a:ext uri="{FF2B5EF4-FFF2-40B4-BE49-F238E27FC236}">
                <a16:creationId xmlns:a16="http://schemas.microsoft.com/office/drawing/2014/main" xmlns="" id="{6530949D-1536-09C6-762E-0D30F7609B1D}"/>
              </a:ext>
            </a:extLst>
          </p:cNvPr>
          <p:cNvSpPr txBox="1"/>
          <p:nvPr/>
        </p:nvSpPr>
        <p:spPr>
          <a:xfrm>
            <a:off x="7394254" y="766960"/>
            <a:ext cx="3972910" cy="369332"/>
          </a:xfrm>
          <a:prstGeom prst="rect">
            <a:avLst/>
          </a:prstGeom>
          <a:noFill/>
        </p:spPr>
        <p:txBody>
          <a:bodyPr wrap="square" rtlCol="0">
            <a:spAutoFit/>
          </a:bodyPr>
          <a:lstStyle/>
          <a:p>
            <a:r>
              <a:rPr lang="es-ES" dirty="0">
                <a:solidFill>
                  <a:schemeClr val="bg2">
                    <a:lumMod val="10000"/>
                  </a:schemeClr>
                </a:solidFill>
              </a:rPr>
              <a:t>Renovación parque automotor</a:t>
            </a:r>
            <a:endParaRPr lang="es-EC" dirty="0">
              <a:solidFill>
                <a:schemeClr val="bg2">
                  <a:lumMod val="10000"/>
                </a:schemeClr>
              </a:solidFill>
            </a:endParaRPr>
          </a:p>
        </p:txBody>
      </p:sp>
      <p:sp>
        <p:nvSpPr>
          <p:cNvPr id="6" name="TextBox 53">
            <a:extLst>
              <a:ext uri="{FF2B5EF4-FFF2-40B4-BE49-F238E27FC236}">
                <a16:creationId xmlns:a16="http://schemas.microsoft.com/office/drawing/2014/main" xmlns="" id="{F714FF83-FBB9-1680-8A50-18D420A44A03}"/>
              </a:ext>
            </a:extLst>
          </p:cNvPr>
          <p:cNvSpPr txBox="1"/>
          <p:nvPr/>
        </p:nvSpPr>
        <p:spPr>
          <a:xfrm>
            <a:off x="7360364" y="352428"/>
            <a:ext cx="4265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3600" b="1">
                <a:solidFill>
                  <a:srgbClr val="424242"/>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3200" dirty="0">
                <a:solidFill>
                  <a:srgbClr val="000000"/>
                </a:solidFill>
                <a:latin typeface="Arial"/>
                <a:cs typeface="Arial"/>
              </a:rPr>
              <a:t>INFRAESTRUCTURA</a:t>
            </a:r>
          </a:p>
        </p:txBody>
      </p:sp>
      <p:pic>
        <p:nvPicPr>
          <p:cNvPr id="9" name="Imagen 8">
            <a:extLst>
              <a:ext uri="{FF2B5EF4-FFF2-40B4-BE49-F238E27FC236}">
                <a16:creationId xmlns:a16="http://schemas.microsoft.com/office/drawing/2014/main" xmlns="" id="{FBDC8661-7801-5B6E-07CC-86EE7F77F7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189" y="410961"/>
            <a:ext cx="509481" cy="509481"/>
          </a:xfrm>
          <a:prstGeom prst="rect">
            <a:avLst/>
          </a:prstGeom>
        </p:spPr>
      </p:pic>
      <p:pic>
        <p:nvPicPr>
          <p:cNvPr id="16" name="Imagen 15">
            <a:extLst>
              <a:ext uri="{FF2B5EF4-FFF2-40B4-BE49-F238E27FC236}">
                <a16:creationId xmlns:a16="http://schemas.microsoft.com/office/drawing/2014/main" xmlns="" id="{C47EB2F0-411F-693F-F2FB-736AFA1F17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640" y="1372184"/>
            <a:ext cx="700706" cy="731652"/>
          </a:xfrm>
          <a:prstGeom prst="rect">
            <a:avLst/>
          </a:prstGeom>
        </p:spPr>
      </p:pic>
      <p:pic>
        <p:nvPicPr>
          <p:cNvPr id="21" name="Imagen 20">
            <a:extLst>
              <a:ext uri="{FF2B5EF4-FFF2-40B4-BE49-F238E27FC236}">
                <a16:creationId xmlns:a16="http://schemas.microsoft.com/office/drawing/2014/main" xmlns="" id="{75F53FFA-C8D4-2027-3FB2-32FC13646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3961" y="1474415"/>
            <a:ext cx="515551" cy="538320"/>
          </a:xfrm>
          <a:prstGeom prst="rect">
            <a:avLst/>
          </a:prstGeom>
        </p:spPr>
      </p:pic>
      <p:pic>
        <p:nvPicPr>
          <p:cNvPr id="22" name="Imagen 21">
            <a:extLst>
              <a:ext uri="{FF2B5EF4-FFF2-40B4-BE49-F238E27FC236}">
                <a16:creationId xmlns:a16="http://schemas.microsoft.com/office/drawing/2014/main" xmlns="" id="{B57DD6D6-A8AE-7634-CBC6-D60D016E1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3071692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xmlns="" id="{BF8F13FD-5B72-CEA5-1254-6F0DD7E365D1}"/>
              </a:ext>
            </a:extLst>
          </p:cNvPr>
          <p:cNvSpPr txBox="1"/>
          <p:nvPr/>
        </p:nvSpPr>
        <p:spPr>
          <a:xfrm>
            <a:off x="602849" y="1615169"/>
            <a:ext cx="10460508" cy="369332"/>
          </a:xfrm>
          <a:prstGeom prst="rect">
            <a:avLst/>
          </a:prstGeom>
          <a:noFill/>
        </p:spPr>
        <p:txBody>
          <a:bodyPr wrap="square">
            <a:spAutoFit/>
          </a:bodyPr>
          <a:lstStyle>
            <a:defPPr>
              <a:defRPr lang="es-EC"/>
            </a:defPPr>
            <a:lvl1pPr algn="ctr">
              <a:defRPr b="1">
                <a:solidFill>
                  <a:schemeClr val="accent4"/>
                </a:solidFill>
                <a:latin typeface="Arial" panose="020B0604020202020204" pitchFamily="34" charset="0"/>
              </a:defRPr>
            </a:lvl1pPr>
          </a:lstStyle>
          <a:p>
            <a:pPr algn="l"/>
            <a:r>
              <a:rPr lang="es-EC" b="0" dirty="0">
                <a:solidFill>
                  <a:schemeClr val="bg2">
                    <a:lumMod val="10000"/>
                  </a:schemeClr>
                </a:solidFill>
              </a:rPr>
              <a:t>Disponer de documentación en forma ágil y oportuna; mediante un gestor documental funcional.</a:t>
            </a:r>
          </a:p>
        </p:txBody>
      </p:sp>
      <p:sp>
        <p:nvSpPr>
          <p:cNvPr id="9" name="Rectángulo 8"/>
          <p:cNvSpPr/>
          <p:nvPr/>
        </p:nvSpPr>
        <p:spPr>
          <a:xfrm>
            <a:off x="7501948" y="4486588"/>
            <a:ext cx="2604973" cy="369332"/>
          </a:xfrm>
          <a:prstGeom prst="rect">
            <a:avLst/>
          </a:prstGeom>
        </p:spPr>
        <p:txBody>
          <a:bodyPr wrap="square">
            <a:spAutoFit/>
          </a:bodyPr>
          <a:lstStyle/>
          <a:p>
            <a:r>
              <a:rPr lang="en-US" altLang="ru-RU" b="1" dirty="0">
                <a:solidFill>
                  <a:schemeClr val="accent4">
                    <a:lumMod val="75000"/>
                  </a:schemeClr>
                </a:solidFill>
                <a:latin typeface="Arial" panose="020B0604020202020204" pitchFamily="34" charset="0"/>
                <a:cs typeface="Arial" panose="020B0604020202020204" pitchFamily="34" charset="0"/>
              </a:rPr>
              <a:t>PROGRAMADO 2023</a:t>
            </a:r>
            <a:endParaRPr lang="es-EC" b="1" dirty="0">
              <a:solidFill>
                <a:schemeClr val="accent4">
                  <a:lumMod val="75000"/>
                </a:schemeClr>
              </a:solidFill>
              <a:latin typeface="Arial" panose="020B0604020202020204" pitchFamily="34" charset="0"/>
              <a:cs typeface="Arial" panose="020B0604020202020204" pitchFamily="34" charset="0"/>
            </a:endParaRPr>
          </a:p>
        </p:txBody>
      </p:sp>
      <p:sp>
        <p:nvSpPr>
          <p:cNvPr id="27" name="Rectángulo 26"/>
          <p:cNvSpPr/>
          <p:nvPr/>
        </p:nvSpPr>
        <p:spPr>
          <a:xfrm>
            <a:off x="-39363" y="2099137"/>
            <a:ext cx="2768796" cy="369332"/>
          </a:xfrm>
          <a:prstGeom prst="rect">
            <a:avLst/>
          </a:prstGeom>
        </p:spPr>
        <p:txBody>
          <a:bodyPr wrap="square">
            <a:spAutoFit/>
          </a:bodyPr>
          <a:lstStyle/>
          <a:p>
            <a:pPr algn="ctr"/>
            <a:r>
              <a:rPr lang="en-US" altLang="ru-RU" b="1" dirty="0">
                <a:solidFill>
                  <a:schemeClr val="accent4">
                    <a:lumMod val="75000"/>
                  </a:schemeClr>
                </a:solidFill>
                <a:latin typeface="Arial" panose="020B0604020202020204" pitchFamily="34" charset="0"/>
                <a:cs typeface="Arial" panose="020B0604020202020204" pitchFamily="34" charset="0"/>
              </a:rPr>
              <a:t>PROYECTO</a:t>
            </a:r>
            <a:endParaRPr lang="es-EC" b="1" dirty="0">
              <a:solidFill>
                <a:schemeClr val="accent4">
                  <a:lumMod val="75000"/>
                </a:schemeClr>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xmlns="" id="{BA204ECE-ABFC-6AB0-CE95-FB6AEA4DD2FB}"/>
              </a:ext>
            </a:extLst>
          </p:cNvPr>
          <p:cNvSpPr txBox="1"/>
          <p:nvPr/>
        </p:nvSpPr>
        <p:spPr>
          <a:xfrm>
            <a:off x="6519209" y="2371315"/>
            <a:ext cx="1915909" cy="923330"/>
          </a:xfrm>
          <a:prstGeom prst="rect">
            <a:avLst/>
          </a:prstGeom>
          <a:noFill/>
        </p:spPr>
        <p:txBody>
          <a:bodyPr wrap="none" rtlCol="0">
            <a:spAutoFit/>
          </a:bodyPr>
          <a:lstStyle/>
          <a:p>
            <a:r>
              <a:rPr lang="es-EC" sz="5400" b="1" dirty="0">
                <a:solidFill>
                  <a:schemeClr val="accent4">
                    <a:lumMod val="75000"/>
                  </a:schemeClr>
                </a:solidFill>
                <a:latin typeface="Arial" panose="020B0604020202020204" pitchFamily="34" charset="0"/>
              </a:rPr>
              <a:t>46,13</a:t>
            </a:r>
          </a:p>
        </p:txBody>
      </p:sp>
      <p:sp>
        <p:nvSpPr>
          <p:cNvPr id="4" name="CuadroTexto 3">
            <a:extLst>
              <a:ext uri="{FF2B5EF4-FFF2-40B4-BE49-F238E27FC236}">
                <a16:creationId xmlns:a16="http://schemas.microsoft.com/office/drawing/2014/main" xmlns="" id="{8B627693-5B24-5624-DFC2-AFF886009AF6}"/>
              </a:ext>
            </a:extLst>
          </p:cNvPr>
          <p:cNvSpPr txBox="1"/>
          <p:nvPr/>
        </p:nvSpPr>
        <p:spPr>
          <a:xfrm>
            <a:off x="8337941" y="2598938"/>
            <a:ext cx="3544560" cy="560153"/>
          </a:xfrm>
          <a:prstGeom prst="rect">
            <a:avLst/>
          </a:prstGeom>
          <a:noFill/>
        </p:spPr>
        <p:txBody>
          <a:bodyPr wrap="none" rtlCol="0">
            <a:spAutoFit/>
          </a:bodyPr>
          <a:lstStyle/>
          <a:p>
            <a:pPr>
              <a:lnSpc>
                <a:spcPct val="80000"/>
              </a:lnSpc>
              <a:spcBef>
                <a:spcPct val="0"/>
              </a:spcBef>
              <a:buFontTx/>
              <a:buNone/>
            </a:pPr>
            <a:r>
              <a:rPr kumimoji="0" lang="en-US" altLang="ru-RU" sz="2000" b="1" i="0" u="none" strike="noStrike" kern="1200" cap="none" spc="0" normalizeH="0" baseline="0" noProof="0" dirty="0" err="1">
                <a:ln>
                  <a:noFill/>
                </a:ln>
                <a:solidFill>
                  <a:schemeClr val="bg2">
                    <a:lumMod val="10000"/>
                  </a:schemeClr>
                </a:solidFill>
                <a:effectLst/>
                <a:uLnTx/>
                <a:uFillTx/>
                <a:latin typeface="Arial" panose="020B0604020202020204" pitchFamily="34" charset="0"/>
                <a:cs typeface="Arial" panose="020B0604020202020204" pitchFamily="34" charset="0"/>
              </a:rPr>
              <a:t>Millones</a:t>
            </a:r>
            <a:r>
              <a:rPr kumimoji="0" lang="en-US" altLang="ru-RU" sz="2000" b="1"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rPr>
              <a:t> de </a:t>
            </a:r>
            <a:r>
              <a:rPr kumimoji="0" lang="en-US" altLang="ru-RU" sz="2000" b="1" i="0" u="none" strike="noStrike" kern="1200" cap="none" spc="0" normalizeH="0" baseline="0" noProof="0" dirty="0" err="1">
                <a:ln>
                  <a:noFill/>
                </a:ln>
                <a:solidFill>
                  <a:schemeClr val="bg2">
                    <a:lumMod val="10000"/>
                  </a:schemeClr>
                </a:solidFill>
                <a:effectLst/>
                <a:uLnTx/>
                <a:uFillTx/>
                <a:latin typeface="Arial" panose="020B0604020202020204" pitchFamily="34" charset="0"/>
                <a:cs typeface="Arial" panose="020B0604020202020204" pitchFamily="34" charset="0"/>
              </a:rPr>
              <a:t>fojas</a:t>
            </a:r>
            <a:endParaRPr lang="en-US" altLang="ru-RU" sz="2000" b="1" dirty="0">
              <a:solidFill>
                <a:schemeClr val="bg2">
                  <a:lumMod val="10000"/>
                </a:schemeClr>
              </a:solidFill>
              <a:latin typeface="Arial" panose="020B0604020202020204" pitchFamily="34" charset="0"/>
              <a:cs typeface="Arial" panose="020B0604020202020204" pitchFamily="34" charset="0"/>
            </a:endParaRPr>
          </a:p>
          <a:p>
            <a:pPr>
              <a:lnSpc>
                <a:spcPct val="80000"/>
              </a:lnSpc>
              <a:spcBef>
                <a:spcPct val="0"/>
              </a:spcBef>
              <a:buFontTx/>
              <a:buNone/>
            </a:pPr>
            <a:r>
              <a:rPr lang="en-US" altLang="ru-RU" noProof="0" dirty="0" err="1">
                <a:solidFill>
                  <a:schemeClr val="bg2">
                    <a:lumMod val="10000"/>
                  </a:schemeClr>
                </a:solidFill>
                <a:latin typeface="Arial" panose="020B0604020202020204" pitchFamily="34" charset="0"/>
                <a:cs typeface="Arial" panose="020B0604020202020204" pitchFamily="34" charset="0"/>
              </a:rPr>
              <a:t>organizadas</a:t>
            </a:r>
            <a:r>
              <a:rPr lang="en-US" altLang="ru-RU" noProof="0" dirty="0">
                <a:solidFill>
                  <a:schemeClr val="bg2">
                    <a:lumMod val="10000"/>
                  </a:schemeClr>
                </a:solidFill>
                <a:latin typeface="Arial" panose="020B0604020202020204" pitchFamily="34" charset="0"/>
                <a:cs typeface="Arial" panose="020B0604020202020204" pitchFamily="34" charset="0"/>
              </a:rPr>
              <a:t> </a:t>
            </a:r>
            <a:r>
              <a:rPr lang="en-US" altLang="ru-RU" noProof="0" dirty="0" err="1">
                <a:solidFill>
                  <a:schemeClr val="bg2">
                    <a:lumMod val="10000"/>
                  </a:schemeClr>
                </a:solidFill>
                <a:latin typeface="Arial" panose="020B0604020202020204" pitchFamily="34" charset="0"/>
                <a:cs typeface="Arial" panose="020B0604020202020204" pitchFamily="34" charset="0"/>
              </a:rPr>
              <a:t>conforme</a:t>
            </a:r>
            <a:r>
              <a:rPr lang="en-US" altLang="ru-RU" noProof="0" dirty="0">
                <a:solidFill>
                  <a:schemeClr val="bg2">
                    <a:lumMod val="10000"/>
                  </a:schemeClr>
                </a:solidFill>
                <a:latin typeface="Arial" panose="020B0604020202020204" pitchFamily="34" charset="0"/>
                <a:cs typeface="Arial" panose="020B0604020202020204" pitchFamily="34" charset="0"/>
              </a:rPr>
              <a:t> </a:t>
            </a:r>
            <a:r>
              <a:rPr lang="en-US" altLang="ru-RU" noProof="0" dirty="0" err="1">
                <a:solidFill>
                  <a:schemeClr val="bg2">
                    <a:lumMod val="10000"/>
                  </a:schemeClr>
                </a:solidFill>
                <a:latin typeface="Arial" panose="020B0604020202020204" pitchFamily="34" charset="0"/>
                <a:cs typeface="Arial" panose="020B0604020202020204" pitchFamily="34" charset="0"/>
              </a:rPr>
              <a:t>normativa</a:t>
            </a:r>
            <a:endParaRPr lang="ru-RU" altLang="ru-RU" dirty="0">
              <a:solidFill>
                <a:schemeClr val="bg2">
                  <a:lumMod val="10000"/>
                </a:schemeClr>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xmlns="" id="{979B0B7E-E837-664E-8819-3EE1F7A2F003}"/>
              </a:ext>
            </a:extLst>
          </p:cNvPr>
          <p:cNvSpPr txBox="1"/>
          <p:nvPr/>
        </p:nvSpPr>
        <p:spPr>
          <a:xfrm>
            <a:off x="6519209" y="3258156"/>
            <a:ext cx="1146468" cy="923330"/>
          </a:xfrm>
          <a:prstGeom prst="rect">
            <a:avLst/>
          </a:prstGeom>
          <a:noFill/>
        </p:spPr>
        <p:txBody>
          <a:bodyPr wrap="none" rtlCol="0">
            <a:spAutoFit/>
          </a:bodyPr>
          <a:lstStyle/>
          <a:p>
            <a:r>
              <a:rPr lang="es-EC" sz="5400" b="1" dirty="0">
                <a:solidFill>
                  <a:schemeClr val="accent4">
                    <a:lumMod val="75000"/>
                  </a:schemeClr>
                </a:solidFill>
                <a:latin typeface="Arial" panose="020B0604020202020204" pitchFamily="34" charset="0"/>
              </a:rPr>
              <a:t>3,6</a:t>
            </a:r>
          </a:p>
        </p:txBody>
      </p:sp>
      <p:sp>
        <p:nvSpPr>
          <p:cNvPr id="10" name="CuadroTexto 9">
            <a:extLst>
              <a:ext uri="{FF2B5EF4-FFF2-40B4-BE49-F238E27FC236}">
                <a16:creationId xmlns:a16="http://schemas.microsoft.com/office/drawing/2014/main" xmlns="" id="{8FADEE85-5675-DB36-691B-8C5ECFF6046C}"/>
              </a:ext>
            </a:extLst>
          </p:cNvPr>
          <p:cNvSpPr txBox="1"/>
          <p:nvPr/>
        </p:nvSpPr>
        <p:spPr>
          <a:xfrm>
            <a:off x="7632729" y="3485779"/>
            <a:ext cx="1568058" cy="584775"/>
          </a:xfrm>
          <a:prstGeom prst="rect">
            <a:avLst/>
          </a:prstGeom>
          <a:noFill/>
        </p:spPr>
        <p:txBody>
          <a:bodyPr wrap="none" rtlCol="0">
            <a:spAutoFit/>
          </a:bodyPr>
          <a:lstStyle/>
          <a:p>
            <a:pPr>
              <a:lnSpc>
                <a:spcPct val="80000"/>
              </a:lnSpc>
              <a:spcBef>
                <a:spcPct val="0"/>
              </a:spcBef>
              <a:buFontTx/>
              <a:buNone/>
            </a:pPr>
            <a:r>
              <a:rPr kumimoji="0" lang="en-US" altLang="ru-RU" sz="2000" b="1" i="0" u="none" strike="noStrike" kern="1200" cap="none" spc="0" normalizeH="0" baseline="0" noProof="0" dirty="0" err="1">
                <a:ln>
                  <a:noFill/>
                </a:ln>
                <a:solidFill>
                  <a:schemeClr val="bg2">
                    <a:lumMod val="10000"/>
                  </a:schemeClr>
                </a:solidFill>
                <a:effectLst/>
                <a:uLnTx/>
                <a:uFillTx/>
                <a:latin typeface="Arial" panose="020B0604020202020204" pitchFamily="34" charset="0"/>
                <a:cs typeface="Arial" panose="020B0604020202020204" pitchFamily="34" charset="0"/>
              </a:rPr>
              <a:t>Millones</a:t>
            </a:r>
            <a:endParaRPr lang="en-US" altLang="ru-RU" sz="2000" b="1" dirty="0">
              <a:solidFill>
                <a:schemeClr val="bg2">
                  <a:lumMod val="10000"/>
                </a:schemeClr>
              </a:solidFill>
              <a:latin typeface="Arial" panose="020B0604020202020204" pitchFamily="34" charset="0"/>
              <a:cs typeface="Arial" panose="020B0604020202020204" pitchFamily="34" charset="0"/>
            </a:endParaRPr>
          </a:p>
          <a:p>
            <a:pPr>
              <a:lnSpc>
                <a:spcPct val="80000"/>
              </a:lnSpc>
              <a:spcBef>
                <a:spcPct val="0"/>
              </a:spcBef>
              <a:buFontTx/>
              <a:buNone/>
            </a:pPr>
            <a:r>
              <a:rPr lang="en-US" altLang="ru-RU" sz="2000" dirty="0">
                <a:solidFill>
                  <a:schemeClr val="bg2">
                    <a:lumMod val="10000"/>
                  </a:schemeClr>
                </a:solidFill>
                <a:latin typeface="Arial" panose="020B0604020202020204" pitchFamily="34" charset="0"/>
                <a:cs typeface="Arial" panose="020B0604020202020204" pitchFamily="34" charset="0"/>
              </a:rPr>
              <a:t>de </a:t>
            </a:r>
            <a:r>
              <a:rPr lang="en-US" altLang="ru-RU" sz="2000" dirty="0" err="1">
                <a:solidFill>
                  <a:schemeClr val="bg2">
                    <a:lumMod val="10000"/>
                  </a:schemeClr>
                </a:solidFill>
                <a:latin typeface="Arial" panose="020B0604020202020204" pitchFamily="34" charset="0"/>
                <a:cs typeface="Arial" panose="020B0604020202020204" pitchFamily="34" charset="0"/>
              </a:rPr>
              <a:t>inversión</a:t>
            </a:r>
            <a:endParaRPr lang="ru-RU" altLang="ru-RU" sz="2000" dirty="0">
              <a:solidFill>
                <a:schemeClr val="bg2">
                  <a:lumMod val="10000"/>
                </a:schemeClr>
              </a:solidFill>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xmlns="" id="{BB4328ED-E526-BD7E-C083-91E487571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7257" y="4914551"/>
            <a:ext cx="666701" cy="696145"/>
          </a:xfrm>
          <a:prstGeom prst="rect">
            <a:avLst/>
          </a:prstGeom>
        </p:spPr>
      </p:pic>
      <p:sp>
        <p:nvSpPr>
          <p:cNvPr id="18" name="CuadroTexto 17">
            <a:extLst>
              <a:ext uri="{FF2B5EF4-FFF2-40B4-BE49-F238E27FC236}">
                <a16:creationId xmlns:a16="http://schemas.microsoft.com/office/drawing/2014/main" xmlns="" id="{7A432E0C-EE6F-D98F-7A1F-FF8A8FA8098B}"/>
              </a:ext>
            </a:extLst>
          </p:cNvPr>
          <p:cNvSpPr txBox="1"/>
          <p:nvPr/>
        </p:nvSpPr>
        <p:spPr>
          <a:xfrm>
            <a:off x="7501948" y="4847126"/>
            <a:ext cx="3121367" cy="830997"/>
          </a:xfrm>
          <a:prstGeom prst="rect">
            <a:avLst/>
          </a:prstGeom>
          <a:noFill/>
        </p:spPr>
        <p:txBody>
          <a:bodyPr wrap="none" rtlCol="0">
            <a:spAutoFit/>
          </a:bodyPr>
          <a:lstStyle/>
          <a:p>
            <a:r>
              <a:rPr lang="es-EC" sz="2800" b="1" dirty="0">
                <a:solidFill>
                  <a:schemeClr val="bg2">
                    <a:lumMod val="10000"/>
                  </a:schemeClr>
                </a:solidFill>
                <a:latin typeface="Arial" panose="020B0604020202020204" pitchFamily="34" charset="0"/>
                <a:cs typeface="Arial" panose="020B0604020202020204" pitchFamily="34" charset="0"/>
              </a:rPr>
              <a:t>23 millones</a:t>
            </a:r>
            <a:r>
              <a:rPr lang="en-US" altLang="ru-RU" sz="2800" b="1" dirty="0">
                <a:solidFill>
                  <a:schemeClr val="bg2">
                    <a:lumMod val="10000"/>
                  </a:schemeClr>
                </a:solidFill>
                <a:latin typeface="Arial" panose="020B0604020202020204" pitchFamily="34" charset="0"/>
                <a:cs typeface="Arial" panose="020B0604020202020204" pitchFamily="34" charset="0"/>
              </a:rPr>
              <a:t> </a:t>
            </a:r>
            <a:r>
              <a:rPr lang="en-US" altLang="ru-RU" sz="2800" b="1" dirty="0" err="1">
                <a:solidFill>
                  <a:schemeClr val="bg2">
                    <a:lumMod val="10000"/>
                  </a:schemeClr>
                </a:solidFill>
                <a:latin typeface="Arial" panose="020B0604020202020204" pitchFamily="34" charset="0"/>
                <a:cs typeface="Arial" panose="020B0604020202020204" pitchFamily="34" charset="0"/>
              </a:rPr>
              <a:t>fojas</a:t>
            </a:r>
            <a:endParaRPr lang="en-US" altLang="ru-RU" sz="2800" b="1" dirty="0">
              <a:solidFill>
                <a:schemeClr val="bg2">
                  <a:lumMod val="10000"/>
                </a:schemeClr>
              </a:solidFill>
              <a:latin typeface="Arial" panose="020B0604020202020204" pitchFamily="34" charset="0"/>
              <a:cs typeface="Arial" panose="020B0604020202020204" pitchFamily="34" charset="0"/>
            </a:endParaRPr>
          </a:p>
          <a:p>
            <a:r>
              <a:rPr lang="en-US" altLang="ru-RU" sz="2000" dirty="0" err="1">
                <a:solidFill>
                  <a:schemeClr val="bg2">
                    <a:lumMod val="10000"/>
                  </a:schemeClr>
                </a:solidFill>
                <a:latin typeface="Arial" panose="020B0604020202020204" pitchFamily="34" charset="0"/>
                <a:cs typeface="Arial" panose="020B0604020202020204" pitchFamily="34" charset="0"/>
              </a:rPr>
              <a:t>documentos</a:t>
            </a:r>
            <a:r>
              <a:rPr lang="en-US" altLang="ru-RU" sz="2000" dirty="0">
                <a:solidFill>
                  <a:schemeClr val="bg2">
                    <a:lumMod val="10000"/>
                  </a:schemeClr>
                </a:solidFill>
                <a:latin typeface="Arial" panose="020B0604020202020204" pitchFamily="34" charset="0"/>
                <a:cs typeface="Arial" panose="020B0604020202020204" pitchFamily="34" charset="0"/>
              </a:rPr>
              <a:t> </a:t>
            </a:r>
            <a:r>
              <a:rPr lang="en-US" altLang="ru-RU" sz="2000" dirty="0" err="1">
                <a:solidFill>
                  <a:schemeClr val="bg2">
                    <a:lumMod val="10000"/>
                  </a:schemeClr>
                </a:solidFill>
                <a:latin typeface="Arial" panose="020B0604020202020204" pitchFamily="34" charset="0"/>
                <a:cs typeface="Arial" panose="020B0604020202020204" pitchFamily="34" charset="0"/>
              </a:rPr>
              <a:t>digitalizados</a:t>
            </a:r>
            <a:endParaRPr lang="es-EC" sz="2000" dirty="0">
              <a:solidFill>
                <a:schemeClr val="bg2">
                  <a:lumMod val="10000"/>
                </a:schemeClr>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xmlns="" id="{7C1627CB-AD27-EA0B-3985-5826C7A661DF}"/>
              </a:ext>
            </a:extLst>
          </p:cNvPr>
          <p:cNvSpPr txBox="1"/>
          <p:nvPr/>
        </p:nvSpPr>
        <p:spPr>
          <a:xfrm>
            <a:off x="6230492" y="5923819"/>
            <a:ext cx="5048163" cy="523220"/>
          </a:xfrm>
          <a:prstGeom prst="rect">
            <a:avLst/>
          </a:prstGeom>
          <a:noFill/>
        </p:spPr>
        <p:txBody>
          <a:bodyPr wrap="square" rtlCol="0">
            <a:spAutoFit/>
          </a:bodyPr>
          <a:lstStyle/>
          <a:p>
            <a:r>
              <a:rPr lang="en-US" altLang="ru-RU" sz="1400" i="1" dirty="0" err="1">
                <a:solidFill>
                  <a:schemeClr val="bg2">
                    <a:lumMod val="10000"/>
                  </a:schemeClr>
                </a:solidFill>
                <a:latin typeface="Arial" panose="020B0604020202020204" pitchFamily="34" charset="0"/>
                <a:cs typeface="Arial" panose="020B0604020202020204" pitchFamily="34" charset="0"/>
              </a:rPr>
              <a:t>Contrato</a:t>
            </a:r>
            <a:r>
              <a:rPr lang="en-US" altLang="ru-RU" sz="1400" i="1" dirty="0">
                <a:solidFill>
                  <a:schemeClr val="bg2">
                    <a:lumMod val="10000"/>
                  </a:schemeClr>
                </a:solidFill>
                <a:latin typeface="Arial" panose="020B0604020202020204" pitchFamily="34" charset="0"/>
                <a:cs typeface="Arial" panose="020B0604020202020204" pitchFamily="34" charset="0"/>
              </a:rPr>
              <a:t> </a:t>
            </a:r>
            <a:r>
              <a:rPr lang="en-US" altLang="ru-RU" sz="1400" i="1" dirty="0" err="1">
                <a:solidFill>
                  <a:schemeClr val="bg2">
                    <a:lumMod val="10000"/>
                  </a:schemeClr>
                </a:solidFill>
                <a:latin typeface="Arial" panose="020B0604020202020204" pitchFamily="34" charset="0"/>
                <a:cs typeface="Arial" panose="020B0604020202020204" pitchFamily="34" charset="0"/>
              </a:rPr>
              <a:t>suscrito</a:t>
            </a:r>
            <a:r>
              <a:rPr lang="en-US" altLang="ru-RU" sz="1400" i="1" dirty="0">
                <a:solidFill>
                  <a:schemeClr val="bg2">
                    <a:lumMod val="10000"/>
                  </a:schemeClr>
                </a:solidFill>
                <a:latin typeface="Arial" panose="020B0604020202020204" pitchFamily="34" charset="0"/>
                <a:cs typeface="Arial" panose="020B0604020202020204" pitchFamily="34" charset="0"/>
              </a:rPr>
              <a:t> </a:t>
            </a:r>
            <a:r>
              <a:rPr lang="en-US" altLang="ru-RU" sz="1400" i="1" dirty="0" err="1">
                <a:solidFill>
                  <a:schemeClr val="bg2">
                    <a:lumMod val="10000"/>
                  </a:schemeClr>
                </a:solidFill>
                <a:latin typeface="Arial" panose="020B0604020202020204" pitchFamily="34" charset="0"/>
                <a:cs typeface="Arial" panose="020B0604020202020204" pitchFamily="34" charset="0"/>
              </a:rPr>
              <a:t>el</a:t>
            </a:r>
            <a:r>
              <a:rPr lang="en-US" altLang="ru-RU" sz="1400" i="1" dirty="0">
                <a:solidFill>
                  <a:schemeClr val="bg2">
                    <a:lumMod val="10000"/>
                  </a:schemeClr>
                </a:solidFill>
                <a:latin typeface="Arial" panose="020B0604020202020204" pitchFamily="34" charset="0"/>
                <a:cs typeface="Arial" panose="020B0604020202020204" pitchFamily="34" charset="0"/>
              </a:rPr>
              <a:t> 23 de </a:t>
            </a:r>
            <a:r>
              <a:rPr lang="en-US" altLang="ru-RU" sz="1400" i="1" dirty="0" err="1">
                <a:solidFill>
                  <a:schemeClr val="bg2">
                    <a:lumMod val="10000"/>
                  </a:schemeClr>
                </a:solidFill>
                <a:latin typeface="Arial" panose="020B0604020202020204" pitchFamily="34" charset="0"/>
                <a:cs typeface="Arial" panose="020B0604020202020204" pitchFamily="34" charset="0"/>
              </a:rPr>
              <a:t>diciembre</a:t>
            </a:r>
            <a:r>
              <a:rPr lang="en-US" altLang="ru-RU" sz="1400" i="1" dirty="0">
                <a:solidFill>
                  <a:schemeClr val="bg2">
                    <a:lumMod val="10000"/>
                  </a:schemeClr>
                </a:solidFill>
                <a:latin typeface="Arial" panose="020B0604020202020204" pitchFamily="34" charset="0"/>
                <a:cs typeface="Arial" panose="020B0604020202020204" pitchFamily="34" charset="0"/>
              </a:rPr>
              <a:t> de 2022</a:t>
            </a:r>
            <a:endParaRPr lang="es-EC" sz="1400" i="1" dirty="0">
              <a:solidFill>
                <a:schemeClr val="bg2">
                  <a:lumMod val="10000"/>
                </a:schemeClr>
              </a:solidFill>
              <a:latin typeface="Arial" panose="020B0604020202020204" pitchFamily="34" charset="0"/>
              <a:cs typeface="Arial" panose="020B0604020202020204" pitchFamily="34" charset="0"/>
            </a:endParaRPr>
          </a:p>
          <a:p>
            <a:endParaRPr lang="es-EC" sz="1400" i="1" dirty="0">
              <a:solidFill>
                <a:schemeClr val="bg2">
                  <a:lumMod val="10000"/>
                </a:schemeClr>
              </a:solidFill>
            </a:endParaRPr>
          </a:p>
        </p:txBody>
      </p:sp>
      <p:pic>
        <p:nvPicPr>
          <p:cNvPr id="14" name="Imagen 13">
            <a:extLst>
              <a:ext uri="{FF2B5EF4-FFF2-40B4-BE49-F238E27FC236}">
                <a16:creationId xmlns:a16="http://schemas.microsoft.com/office/drawing/2014/main" xmlns="" id="{63E8B94F-B8DC-C7CE-815A-D65C6F0F2C85}"/>
              </a:ext>
            </a:extLst>
          </p:cNvPr>
          <p:cNvPicPr>
            <a:picLocks noChangeAspect="1"/>
          </p:cNvPicPr>
          <p:nvPr/>
        </p:nvPicPr>
        <p:blipFill>
          <a:blip r:embed="rId4"/>
          <a:stretch>
            <a:fillRect/>
          </a:stretch>
        </p:blipFill>
        <p:spPr>
          <a:xfrm flipH="1">
            <a:off x="685976" y="2468469"/>
            <a:ext cx="2584787" cy="3803940"/>
          </a:xfrm>
          <a:prstGeom prst="rect">
            <a:avLst/>
          </a:prstGeom>
        </p:spPr>
      </p:pic>
      <p:pic>
        <p:nvPicPr>
          <p:cNvPr id="19" name="Imagen 18">
            <a:extLst>
              <a:ext uri="{FF2B5EF4-FFF2-40B4-BE49-F238E27FC236}">
                <a16:creationId xmlns:a16="http://schemas.microsoft.com/office/drawing/2014/main" xmlns="" id="{2E0FFEBE-0A4F-F124-D630-4221F6428940}"/>
              </a:ext>
            </a:extLst>
          </p:cNvPr>
          <p:cNvPicPr>
            <a:picLocks noChangeAspect="1"/>
          </p:cNvPicPr>
          <p:nvPr/>
        </p:nvPicPr>
        <p:blipFill rotWithShape="1">
          <a:blip r:embed="rId5"/>
          <a:srcRect l="20114"/>
          <a:stretch/>
        </p:blipFill>
        <p:spPr>
          <a:xfrm flipH="1">
            <a:off x="3439530" y="2468470"/>
            <a:ext cx="2622195" cy="3803940"/>
          </a:xfrm>
          <a:prstGeom prst="rect">
            <a:avLst/>
          </a:prstGeom>
        </p:spPr>
      </p:pic>
      <p:sp>
        <p:nvSpPr>
          <p:cNvPr id="13" name="CuadroTexto 12">
            <a:extLst>
              <a:ext uri="{FF2B5EF4-FFF2-40B4-BE49-F238E27FC236}">
                <a16:creationId xmlns:a16="http://schemas.microsoft.com/office/drawing/2014/main" xmlns="" id="{5685E0B0-4820-7889-8E20-41EA4D12312B}"/>
              </a:ext>
            </a:extLst>
          </p:cNvPr>
          <p:cNvSpPr txBox="1"/>
          <p:nvPr/>
        </p:nvSpPr>
        <p:spPr>
          <a:xfrm>
            <a:off x="7411009" y="920424"/>
            <a:ext cx="4549760" cy="369332"/>
          </a:xfrm>
          <a:prstGeom prst="rect">
            <a:avLst/>
          </a:prstGeom>
          <a:noFill/>
        </p:spPr>
        <p:txBody>
          <a:bodyPr wrap="square" rtlCol="0">
            <a:spAutoFit/>
          </a:bodyPr>
          <a:lstStyle/>
          <a:p>
            <a:r>
              <a:rPr lang="es-ES" dirty="0">
                <a:solidFill>
                  <a:schemeClr val="bg2">
                    <a:lumMod val="10000"/>
                  </a:schemeClr>
                </a:solidFill>
                <a:latin typeface="Arial"/>
                <a:cs typeface="Arial"/>
              </a:rPr>
              <a:t>Sistema de Gestión Documental Digital</a:t>
            </a:r>
            <a:endParaRPr lang="es-EC" dirty="0">
              <a:solidFill>
                <a:schemeClr val="bg2">
                  <a:lumMod val="10000"/>
                </a:schemeClr>
              </a:solidFill>
              <a:latin typeface="Arial"/>
              <a:cs typeface="Arial"/>
            </a:endParaRPr>
          </a:p>
        </p:txBody>
      </p:sp>
      <p:sp>
        <p:nvSpPr>
          <p:cNvPr id="5" name="TextBox 53">
            <a:extLst>
              <a:ext uri="{FF2B5EF4-FFF2-40B4-BE49-F238E27FC236}">
                <a16:creationId xmlns:a16="http://schemas.microsoft.com/office/drawing/2014/main" xmlns="" id="{667034D0-6986-DD71-B32D-273CAF380C2C}"/>
              </a:ext>
            </a:extLst>
          </p:cNvPr>
          <p:cNvSpPr txBox="1"/>
          <p:nvPr/>
        </p:nvSpPr>
        <p:spPr>
          <a:xfrm>
            <a:off x="7377432" y="504820"/>
            <a:ext cx="4265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3600" b="1">
                <a:solidFill>
                  <a:srgbClr val="424242"/>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3200" dirty="0">
                <a:solidFill>
                  <a:srgbClr val="000000"/>
                </a:solidFill>
                <a:latin typeface="Arial"/>
                <a:cs typeface="Arial"/>
              </a:rPr>
              <a:t>INFRAESTRUCTURA</a:t>
            </a:r>
          </a:p>
        </p:txBody>
      </p:sp>
      <p:pic>
        <p:nvPicPr>
          <p:cNvPr id="15" name="Imagen 14">
            <a:extLst>
              <a:ext uri="{FF2B5EF4-FFF2-40B4-BE49-F238E27FC236}">
                <a16:creationId xmlns:a16="http://schemas.microsoft.com/office/drawing/2014/main" xmlns="" id="{E2BE42AB-FEB9-7C27-18A8-2EE6705CEA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7257" y="563353"/>
            <a:ext cx="509481" cy="509481"/>
          </a:xfrm>
          <a:prstGeom prst="rect">
            <a:avLst/>
          </a:prstGeom>
        </p:spPr>
      </p:pic>
      <p:pic>
        <p:nvPicPr>
          <p:cNvPr id="17" name="Imagen 16">
            <a:extLst>
              <a:ext uri="{FF2B5EF4-FFF2-40B4-BE49-F238E27FC236}">
                <a16:creationId xmlns:a16="http://schemas.microsoft.com/office/drawing/2014/main" xmlns="" id="{6695A4FD-4E1E-D266-1594-FF39AC32D7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1675" y="3494498"/>
            <a:ext cx="421589" cy="529356"/>
          </a:xfrm>
          <a:prstGeom prst="rect">
            <a:avLst/>
          </a:prstGeom>
        </p:spPr>
      </p:pic>
      <p:pic>
        <p:nvPicPr>
          <p:cNvPr id="20" name="Imagen 19">
            <a:extLst>
              <a:ext uri="{FF2B5EF4-FFF2-40B4-BE49-F238E27FC236}">
                <a16:creationId xmlns:a16="http://schemas.microsoft.com/office/drawing/2014/main" xmlns="" id="{548659B7-EA53-0273-C511-A9F9962893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1674" y="2629735"/>
            <a:ext cx="421589" cy="529356"/>
          </a:xfrm>
          <a:prstGeom prst="rect">
            <a:avLst/>
          </a:prstGeom>
        </p:spPr>
      </p:pic>
      <p:pic>
        <p:nvPicPr>
          <p:cNvPr id="21" name="Imagen 20">
            <a:extLst>
              <a:ext uri="{FF2B5EF4-FFF2-40B4-BE49-F238E27FC236}">
                <a16:creationId xmlns:a16="http://schemas.microsoft.com/office/drawing/2014/main" xmlns="" id="{F0644A4E-17E8-7F38-DC6D-0C9C7AB2072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263547251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BAD2B06B-12D3-C4C7-0B3F-2BF2EC5B1048}"/>
              </a:ext>
            </a:extLst>
          </p:cNvPr>
          <p:cNvSpPr txBox="1"/>
          <p:nvPr/>
        </p:nvSpPr>
        <p:spPr>
          <a:xfrm>
            <a:off x="443668" y="5132113"/>
            <a:ext cx="2649224" cy="954107"/>
          </a:xfrm>
          <a:prstGeom prst="rect">
            <a:avLst/>
          </a:prstGeom>
          <a:noFill/>
        </p:spPr>
        <p:txBody>
          <a:bodyPr wrap="square">
            <a:spAutoFit/>
          </a:bodyPr>
          <a:lstStyle>
            <a:defPPr>
              <a:defRPr lang="es-EC"/>
            </a:defPPr>
            <a:lvl1pPr lvl="0" indent="0" algn="ctr">
              <a:lnSpc>
                <a:spcPct val="100000"/>
              </a:lnSpc>
              <a:buNone/>
              <a:defRPr sz="2000" b="1">
                <a:solidFill>
                  <a:srgbClr val="44546A"/>
                </a:solidFill>
                <a:latin typeface="Roboto Black" panose="02000000000000000000" pitchFamily="2" charset="0"/>
                <a:ea typeface="Roboto Black" panose="02000000000000000000" pitchFamily="2" charset="0"/>
              </a:defRPr>
            </a:lvl1pPr>
          </a:lstStyle>
          <a:p>
            <a:pPr algn="just"/>
            <a:r>
              <a:rPr lang="es-EC" sz="1400" b="0" dirty="0">
                <a:solidFill>
                  <a:schemeClr val="bg2">
                    <a:lumMod val="10000"/>
                  </a:schemeClr>
                </a:solidFill>
                <a:latin typeface="Arial" panose="020B0604020202020204" pitchFamily="34" charset="0"/>
                <a:ea typeface="+mn-ea"/>
              </a:rPr>
              <a:t>Validar la ubicación geoespacial de equipos y elementos del Sistema de Información Geográfica</a:t>
            </a:r>
          </a:p>
        </p:txBody>
      </p:sp>
      <p:sp>
        <p:nvSpPr>
          <p:cNvPr id="11" name="CuadroTexto 10">
            <a:extLst>
              <a:ext uri="{FF2B5EF4-FFF2-40B4-BE49-F238E27FC236}">
                <a16:creationId xmlns:a16="http://schemas.microsoft.com/office/drawing/2014/main" xmlns="" id="{FB6EF73A-A0F6-2E96-E41C-E555C9E5AC8F}"/>
              </a:ext>
            </a:extLst>
          </p:cNvPr>
          <p:cNvSpPr txBox="1"/>
          <p:nvPr/>
        </p:nvSpPr>
        <p:spPr>
          <a:xfrm>
            <a:off x="3862054" y="4717222"/>
            <a:ext cx="3440570" cy="1200329"/>
          </a:xfrm>
          <a:prstGeom prst="rect">
            <a:avLst/>
          </a:prstGeom>
          <a:noFill/>
        </p:spPr>
        <p:txBody>
          <a:bodyPr wrap="square">
            <a:spAutoFit/>
          </a:bodyPr>
          <a:lstStyle>
            <a:defPPr>
              <a:defRPr lang="es-EC"/>
            </a:defPPr>
            <a:lvl1pPr algn="ctr">
              <a:defRPr sz="2000">
                <a:solidFill>
                  <a:srgbClr val="1976D2"/>
                </a:solidFill>
              </a:defRPr>
            </a:lvl1pPr>
          </a:lstStyle>
          <a:p>
            <a:pPr algn="just"/>
            <a:r>
              <a:rPr lang="es-EC" sz="1600" b="1" dirty="0">
                <a:solidFill>
                  <a:schemeClr val="accent4">
                    <a:lumMod val="75000"/>
                  </a:schemeClr>
                </a:solidFill>
                <a:latin typeface="Arial" panose="020B0604020202020204" pitchFamily="34" charset="0"/>
                <a:cs typeface="Arial" panose="020B0604020202020204" pitchFamily="34" charset="0"/>
              </a:rPr>
              <a:t>USO DE NUEVAS TECNOLOGÍAS</a:t>
            </a:r>
          </a:p>
          <a:p>
            <a:pPr marL="180000" indent="-180000" algn="just">
              <a:buFont typeface="Arial" panose="020B0604020202020204" pitchFamily="34" charset="0"/>
              <a:buChar char="•"/>
            </a:pPr>
            <a:r>
              <a:rPr lang="es-EC" sz="1400" dirty="0">
                <a:solidFill>
                  <a:schemeClr val="bg2">
                    <a:lumMod val="10000"/>
                  </a:schemeClr>
                </a:solidFill>
                <a:latin typeface="Arial" panose="020B0604020202020204" pitchFamily="34" charset="0"/>
                <a:cs typeface="Arial" panose="020B0604020202020204" pitchFamily="34" charset="0"/>
              </a:rPr>
              <a:t>Ubicación espacial de elementos eléctricos</a:t>
            </a:r>
          </a:p>
          <a:p>
            <a:pPr marL="180000" indent="-180000" algn="just">
              <a:buFont typeface="Arial" panose="020B0604020202020204" pitchFamily="34" charset="0"/>
              <a:buChar char="•"/>
            </a:pPr>
            <a:r>
              <a:rPr lang="es-EC" sz="1400" dirty="0">
                <a:solidFill>
                  <a:schemeClr val="bg2">
                    <a:lumMod val="10000"/>
                  </a:schemeClr>
                </a:solidFill>
                <a:latin typeface="Arial" panose="020B0604020202020204" pitchFamily="34" charset="0"/>
                <a:cs typeface="Arial" panose="020B0604020202020204" pitchFamily="34" charset="0"/>
              </a:rPr>
              <a:t>Identificación de información técnica y fases de conexión</a:t>
            </a:r>
          </a:p>
        </p:txBody>
      </p:sp>
      <p:sp>
        <p:nvSpPr>
          <p:cNvPr id="5" name="CuadroTexto 4">
            <a:extLst>
              <a:ext uri="{FF2B5EF4-FFF2-40B4-BE49-F238E27FC236}">
                <a16:creationId xmlns:a16="http://schemas.microsoft.com/office/drawing/2014/main" xmlns="" id="{2E72BFE4-EB2E-0E79-B0A3-0213392F9BED}"/>
              </a:ext>
            </a:extLst>
          </p:cNvPr>
          <p:cNvSpPr txBox="1"/>
          <p:nvPr/>
        </p:nvSpPr>
        <p:spPr>
          <a:xfrm>
            <a:off x="8149245" y="4717222"/>
            <a:ext cx="3526145" cy="1846659"/>
          </a:xfrm>
          <a:prstGeom prst="rect">
            <a:avLst/>
          </a:prstGeom>
          <a:noFill/>
        </p:spPr>
        <p:txBody>
          <a:bodyPr wrap="square" rtlCol="0">
            <a:spAutoFit/>
          </a:bodyPr>
          <a:lstStyle/>
          <a:p>
            <a:r>
              <a:rPr lang="es-EC" sz="1600" b="1" dirty="0">
                <a:solidFill>
                  <a:schemeClr val="accent4">
                    <a:lumMod val="75000"/>
                  </a:schemeClr>
                </a:solidFill>
                <a:latin typeface="Arial" panose="020B0604020202020204" pitchFamily="34" charset="0"/>
                <a:cs typeface="Arial" panose="020B0604020202020204" pitchFamily="34" charset="0"/>
              </a:rPr>
              <a:t>BENEFICIOS</a:t>
            </a:r>
          </a:p>
          <a:p>
            <a:pPr marL="180000" indent="-180000" algn="just">
              <a:buFont typeface="Arial" panose="020B0604020202020204" pitchFamily="34" charset="0"/>
              <a:buChar char="•"/>
            </a:pPr>
            <a:r>
              <a:rPr lang="es-EC" sz="1400" dirty="0">
                <a:solidFill>
                  <a:schemeClr val="bg2">
                    <a:lumMod val="10000"/>
                  </a:schemeClr>
                </a:solidFill>
                <a:latin typeface="Arial" panose="020B0604020202020204" pitchFamily="34" charset="0"/>
                <a:cs typeface="Arial" panose="020B0604020202020204" pitchFamily="34" charset="0"/>
              </a:rPr>
              <a:t>Disminuir tiempos de desconexión con criterios de selectividad de equipos, transformadores, clientes y sus relaciones en la BD GIS</a:t>
            </a:r>
          </a:p>
          <a:p>
            <a:pPr marL="180000" indent="-180000" algn="just">
              <a:buFont typeface="Arial" panose="020B0604020202020204" pitchFamily="34" charset="0"/>
              <a:buChar char="•"/>
            </a:pPr>
            <a:r>
              <a:rPr lang="es-EC" sz="1400" dirty="0">
                <a:solidFill>
                  <a:schemeClr val="bg2">
                    <a:lumMod val="10000"/>
                  </a:schemeClr>
                </a:solidFill>
                <a:latin typeface="Arial" panose="020B0604020202020204" pitchFamily="34" charset="0"/>
                <a:cs typeface="Arial" panose="020B0604020202020204" pitchFamily="34" charset="0"/>
              </a:rPr>
              <a:t>Mejorar la calidad de la data para óptima interoperabilidad con sistemas: ADMS, CIS-CRM, CYME, ERP-EAM</a:t>
            </a:r>
          </a:p>
        </p:txBody>
      </p:sp>
      <p:sp>
        <p:nvSpPr>
          <p:cNvPr id="13" name="Rectángulo 12"/>
          <p:cNvSpPr/>
          <p:nvPr/>
        </p:nvSpPr>
        <p:spPr>
          <a:xfrm>
            <a:off x="422644" y="4684796"/>
            <a:ext cx="2243004" cy="461665"/>
          </a:xfrm>
          <a:prstGeom prst="rect">
            <a:avLst/>
          </a:prstGeom>
        </p:spPr>
        <p:txBody>
          <a:bodyPr wrap="square">
            <a:spAutoFit/>
          </a:bodyPr>
          <a:lstStyle/>
          <a:p>
            <a:r>
              <a:rPr lang="en-US" altLang="ru-RU" sz="2400" b="1" dirty="0">
                <a:solidFill>
                  <a:schemeClr val="accent4">
                    <a:lumMod val="75000"/>
                  </a:schemeClr>
                </a:solidFill>
                <a:latin typeface="Arial" panose="020B0604020202020204" pitchFamily="34" charset="0"/>
                <a:cs typeface="Arial" panose="020B0604020202020204" pitchFamily="34" charset="0"/>
              </a:rPr>
              <a:t>PROYECTO</a:t>
            </a:r>
            <a:endParaRPr lang="es-EC" sz="2400" b="1" dirty="0">
              <a:solidFill>
                <a:schemeClr val="accent4">
                  <a:lumMod val="75000"/>
                </a:schemeClr>
              </a:solidFill>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xmlns="" id="{EA6BAC98-7544-2AA7-CEA3-F73F8E1744E7}"/>
              </a:ext>
            </a:extLst>
          </p:cNvPr>
          <p:cNvSpPr/>
          <p:nvPr/>
        </p:nvSpPr>
        <p:spPr>
          <a:xfrm>
            <a:off x="7861866" y="1563282"/>
            <a:ext cx="2474440" cy="369332"/>
          </a:xfrm>
          <a:prstGeom prst="rect">
            <a:avLst/>
          </a:prstGeom>
        </p:spPr>
        <p:txBody>
          <a:bodyPr wrap="square">
            <a:spAutoFit/>
          </a:bodyPr>
          <a:lstStyle/>
          <a:p>
            <a:r>
              <a:rPr lang="en-US" altLang="ru-RU" b="1" dirty="0">
                <a:solidFill>
                  <a:schemeClr val="accent4">
                    <a:lumMod val="75000"/>
                  </a:schemeClr>
                </a:solidFill>
                <a:latin typeface="Arial" panose="020B0604020202020204" pitchFamily="34" charset="0"/>
                <a:cs typeface="Arial" panose="020B0604020202020204" pitchFamily="34" charset="0"/>
              </a:rPr>
              <a:t>SITUACIÓN ACTUAL</a:t>
            </a:r>
            <a:endParaRPr lang="es-EC" b="1" dirty="0">
              <a:solidFill>
                <a:schemeClr val="accent4">
                  <a:lumMod val="75000"/>
                </a:schemeClr>
              </a:solidFill>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xmlns="" id="{C61E1858-5046-EC0A-2767-4E7F64C8D888}"/>
              </a:ext>
            </a:extLst>
          </p:cNvPr>
          <p:cNvSpPr txBox="1"/>
          <p:nvPr/>
        </p:nvSpPr>
        <p:spPr>
          <a:xfrm>
            <a:off x="7861866" y="1965011"/>
            <a:ext cx="3526147" cy="923330"/>
          </a:xfrm>
          <a:prstGeom prst="rect">
            <a:avLst/>
          </a:prstGeom>
          <a:noFill/>
        </p:spPr>
        <p:txBody>
          <a:bodyPr wrap="square" rtlCol="0">
            <a:spAutoFit/>
          </a:bodyPr>
          <a:lstStyle/>
          <a:p>
            <a:r>
              <a:rPr lang="es-EC" sz="1800" dirty="0">
                <a:solidFill>
                  <a:schemeClr val="bg2">
                    <a:lumMod val="10000"/>
                  </a:schemeClr>
                </a:solidFill>
                <a:latin typeface="Arial" panose="020B0604020202020204" pitchFamily="34" charset="0"/>
                <a:cs typeface="Arial" panose="020B0604020202020204" pitchFamily="34" charset="0"/>
              </a:rPr>
              <a:t>Limitado nivel de actualización de la información para sistemas de gestión.</a:t>
            </a:r>
            <a:endParaRPr lang="es-EC" dirty="0">
              <a:solidFill>
                <a:schemeClr val="bg2">
                  <a:lumMod val="10000"/>
                </a:schemeClr>
              </a:solidFill>
            </a:endParaRPr>
          </a:p>
        </p:txBody>
      </p:sp>
      <p:sp>
        <p:nvSpPr>
          <p:cNvPr id="20" name="CuadroTexto 19">
            <a:extLst>
              <a:ext uri="{FF2B5EF4-FFF2-40B4-BE49-F238E27FC236}">
                <a16:creationId xmlns:a16="http://schemas.microsoft.com/office/drawing/2014/main" xmlns="" id="{A50466E4-F771-33EE-56AF-9FF42FC41FEF}"/>
              </a:ext>
            </a:extLst>
          </p:cNvPr>
          <p:cNvSpPr txBox="1"/>
          <p:nvPr/>
        </p:nvSpPr>
        <p:spPr>
          <a:xfrm>
            <a:off x="8149021" y="2998705"/>
            <a:ext cx="3584956" cy="923330"/>
          </a:xfrm>
          <a:prstGeom prst="rect">
            <a:avLst/>
          </a:prstGeom>
          <a:noFill/>
        </p:spPr>
        <p:txBody>
          <a:bodyPr wrap="none" rtlCol="0">
            <a:spAutoFit/>
          </a:bodyPr>
          <a:lstStyle/>
          <a:p>
            <a:pPr marL="180000" indent="-180000" algn="just">
              <a:buFont typeface="Arial" panose="020B0604020202020204" pitchFamily="34" charset="0"/>
              <a:buChar char="•"/>
            </a:pPr>
            <a:r>
              <a:rPr lang="es-EC" b="1" dirty="0">
                <a:solidFill>
                  <a:schemeClr val="bg2">
                    <a:lumMod val="10000"/>
                  </a:schemeClr>
                </a:solidFill>
                <a:latin typeface="Arial" panose="020B0604020202020204" pitchFamily="34" charset="0"/>
                <a:cs typeface="Arial" panose="020B0604020202020204" pitchFamily="34" charset="0"/>
              </a:rPr>
              <a:t>80% medio voltaje</a:t>
            </a:r>
          </a:p>
          <a:p>
            <a:pPr marL="180000" indent="-180000" algn="just">
              <a:buFont typeface="Arial" panose="020B0604020202020204" pitchFamily="34" charset="0"/>
              <a:buChar char="•"/>
            </a:pPr>
            <a:r>
              <a:rPr lang="es-EC" b="1" dirty="0">
                <a:solidFill>
                  <a:schemeClr val="bg2">
                    <a:lumMod val="10000"/>
                  </a:schemeClr>
                </a:solidFill>
                <a:latin typeface="Arial" panose="020B0604020202020204" pitchFamily="34" charset="0"/>
                <a:cs typeface="Arial" panose="020B0604020202020204" pitchFamily="34" charset="0"/>
              </a:rPr>
              <a:t>60% bajo voltaje</a:t>
            </a:r>
          </a:p>
          <a:p>
            <a:pPr marL="180000" indent="-180000" algn="just">
              <a:buFont typeface="Arial" panose="020B0604020202020204" pitchFamily="34" charset="0"/>
              <a:buChar char="•"/>
            </a:pPr>
            <a:r>
              <a:rPr lang="es-EC" b="1" dirty="0">
                <a:solidFill>
                  <a:schemeClr val="bg2">
                    <a:lumMod val="10000"/>
                  </a:schemeClr>
                </a:solidFill>
                <a:latin typeface="Arial" panose="020B0604020202020204" pitchFamily="34" charset="0"/>
                <a:cs typeface="Arial" panose="020B0604020202020204" pitchFamily="34" charset="0"/>
              </a:rPr>
              <a:t>40% acometidas y medidores</a:t>
            </a:r>
            <a:endParaRPr lang="es-EC" dirty="0">
              <a:solidFill>
                <a:schemeClr val="bg2">
                  <a:lumMod val="10000"/>
                </a:schemeClr>
              </a:solidFill>
            </a:endParaRPr>
          </a:p>
        </p:txBody>
      </p:sp>
      <p:cxnSp>
        <p:nvCxnSpPr>
          <p:cNvPr id="21" name="Conector recto 20">
            <a:extLst>
              <a:ext uri="{FF2B5EF4-FFF2-40B4-BE49-F238E27FC236}">
                <a16:creationId xmlns:a16="http://schemas.microsoft.com/office/drawing/2014/main" xmlns="" id="{E147CAEF-D9EB-86CB-CE8A-252F036CA320}"/>
              </a:ext>
            </a:extLst>
          </p:cNvPr>
          <p:cNvCxnSpPr>
            <a:cxnSpLocks/>
          </p:cNvCxnSpPr>
          <p:nvPr/>
        </p:nvCxnSpPr>
        <p:spPr>
          <a:xfrm>
            <a:off x="8145217" y="2915279"/>
            <a:ext cx="0" cy="111363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Imagen 21">
            <a:extLst>
              <a:ext uri="{FF2B5EF4-FFF2-40B4-BE49-F238E27FC236}">
                <a16:creationId xmlns:a16="http://schemas.microsoft.com/office/drawing/2014/main" xmlns="" id="{F8FA0821-7AF7-FD8F-9713-873A1A0264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1402" y="4866587"/>
            <a:ext cx="1021121" cy="1066217"/>
          </a:xfrm>
          <a:prstGeom prst="rect">
            <a:avLst/>
          </a:prstGeom>
        </p:spPr>
      </p:pic>
      <p:pic>
        <p:nvPicPr>
          <p:cNvPr id="24" name="Imagen 23">
            <a:extLst>
              <a:ext uri="{FF2B5EF4-FFF2-40B4-BE49-F238E27FC236}">
                <a16:creationId xmlns:a16="http://schemas.microsoft.com/office/drawing/2014/main" xmlns="" id="{19C72E32-6372-43C5-FEEF-F55355F0E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3755" y="4851334"/>
            <a:ext cx="1021121" cy="1066217"/>
          </a:xfrm>
          <a:prstGeom prst="rect">
            <a:avLst/>
          </a:prstGeom>
        </p:spPr>
      </p:pic>
      <p:pic>
        <p:nvPicPr>
          <p:cNvPr id="25" name="Imagen 24">
            <a:extLst>
              <a:ext uri="{FF2B5EF4-FFF2-40B4-BE49-F238E27FC236}">
                <a16:creationId xmlns:a16="http://schemas.microsoft.com/office/drawing/2014/main" xmlns="" id="{43DC9767-73B7-ADA2-5C36-4745B44569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4096" y="1257845"/>
            <a:ext cx="1021121" cy="1066217"/>
          </a:xfrm>
          <a:prstGeom prst="rect">
            <a:avLst/>
          </a:prstGeom>
        </p:spPr>
      </p:pic>
      <p:pic>
        <p:nvPicPr>
          <p:cNvPr id="14" name="Imagen 13">
            <a:extLst>
              <a:ext uri="{FF2B5EF4-FFF2-40B4-BE49-F238E27FC236}">
                <a16:creationId xmlns:a16="http://schemas.microsoft.com/office/drawing/2014/main" xmlns="" id="{9D1ED62A-2237-1581-03A8-44F3CB27AA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39" t="20737" r="24521" b="33900"/>
          <a:stretch/>
        </p:blipFill>
        <p:spPr>
          <a:xfrm>
            <a:off x="-3879" y="1228561"/>
            <a:ext cx="7527327" cy="3110997"/>
          </a:xfrm>
          <a:prstGeom prst="rect">
            <a:avLst/>
          </a:prstGeom>
        </p:spPr>
      </p:pic>
      <p:sp>
        <p:nvSpPr>
          <p:cNvPr id="2" name="CuadroTexto 1">
            <a:extLst>
              <a:ext uri="{FF2B5EF4-FFF2-40B4-BE49-F238E27FC236}">
                <a16:creationId xmlns:a16="http://schemas.microsoft.com/office/drawing/2014/main" xmlns="" id="{45909175-5CB4-2FEA-265F-C044F63EC3E4}"/>
              </a:ext>
            </a:extLst>
          </p:cNvPr>
          <p:cNvSpPr txBox="1"/>
          <p:nvPr/>
        </p:nvSpPr>
        <p:spPr>
          <a:xfrm>
            <a:off x="639374" y="3216511"/>
            <a:ext cx="1146468" cy="923330"/>
          </a:xfrm>
          <a:prstGeom prst="rect">
            <a:avLst/>
          </a:prstGeom>
          <a:noFill/>
        </p:spPr>
        <p:txBody>
          <a:bodyPr wrap="none" rtlCol="0">
            <a:spAutoFit/>
          </a:bodyPr>
          <a:lstStyle/>
          <a:p>
            <a:r>
              <a:rPr lang="es-EC" sz="5400" b="1" dirty="0">
                <a:solidFill>
                  <a:schemeClr val="bg1"/>
                </a:solidFill>
                <a:latin typeface="Arial" panose="020B0604020202020204" pitchFamily="34" charset="0"/>
              </a:rPr>
              <a:t>7,6</a:t>
            </a:r>
          </a:p>
        </p:txBody>
      </p:sp>
      <p:sp>
        <p:nvSpPr>
          <p:cNvPr id="6" name="CuadroTexto 5">
            <a:extLst>
              <a:ext uri="{FF2B5EF4-FFF2-40B4-BE49-F238E27FC236}">
                <a16:creationId xmlns:a16="http://schemas.microsoft.com/office/drawing/2014/main" xmlns="" id="{DD9057E1-93D7-F9D1-2B12-12E328B32E31}"/>
              </a:ext>
            </a:extLst>
          </p:cNvPr>
          <p:cNvSpPr txBox="1"/>
          <p:nvPr/>
        </p:nvSpPr>
        <p:spPr>
          <a:xfrm>
            <a:off x="1690107" y="3375908"/>
            <a:ext cx="1435008" cy="683264"/>
          </a:xfrm>
          <a:prstGeom prst="rect">
            <a:avLst/>
          </a:prstGeom>
          <a:noFill/>
        </p:spPr>
        <p:txBody>
          <a:bodyPr wrap="none" rtlCol="0">
            <a:spAutoFit/>
          </a:bodyPr>
          <a:lstStyle/>
          <a:p>
            <a:pPr>
              <a:lnSpc>
                <a:spcPct val="80000"/>
              </a:lnSpc>
              <a:spcBef>
                <a:spcPct val="0"/>
              </a:spcBef>
              <a:buFontTx/>
              <a:buNone/>
            </a:pPr>
            <a:r>
              <a:rPr kumimoji="0" lang="en-US" altLang="ru-RU" sz="24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Millones</a:t>
            </a:r>
            <a:endParaRPr lang="en-US" altLang="ru-RU" sz="2400" b="1" dirty="0">
              <a:solidFill>
                <a:schemeClr val="bg1"/>
              </a:solidFill>
              <a:latin typeface="Arial" panose="020B0604020202020204" pitchFamily="34" charset="0"/>
              <a:cs typeface="Arial" panose="020B0604020202020204" pitchFamily="34" charset="0"/>
            </a:endParaRPr>
          </a:p>
          <a:p>
            <a:pPr>
              <a:lnSpc>
                <a:spcPct val="80000"/>
              </a:lnSpc>
              <a:spcBef>
                <a:spcPct val="0"/>
              </a:spcBef>
              <a:buFontTx/>
              <a:buNone/>
            </a:pPr>
            <a:r>
              <a:rPr lang="en-US" altLang="ru-RU" sz="2400" dirty="0" err="1">
                <a:solidFill>
                  <a:schemeClr val="bg1"/>
                </a:solidFill>
                <a:latin typeface="Arial" panose="020B0604020202020204" pitchFamily="34" charset="0"/>
                <a:cs typeface="Arial" panose="020B0604020202020204" pitchFamily="34" charset="0"/>
              </a:rPr>
              <a:t>Inversión</a:t>
            </a:r>
            <a:endParaRPr lang="ru-RU" altLang="ru-RU" sz="2400" dirty="0">
              <a:solidFill>
                <a:schemeClr val="bg1"/>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xmlns="" id="{65B96473-AC87-53F2-3FB4-86A1E10B0B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16" y="3424434"/>
            <a:ext cx="541015" cy="541015"/>
          </a:xfrm>
          <a:prstGeom prst="rect">
            <a:avLst/>
          </a:prstGeom>
        </p:spPr>
      </p:pic>
      <p:sp>
        <p:nvSpPr>
          <p:cNvPr id="3" name="CuadroTexto 2">
            <a:extLst>
              <a:ext uri="{FF2B5EF4-FFF2-40B4-BE49-F238E27FC236}">
                <a16:creationId xmlns:a16="http://schemas.microsoft.com/office/drawing/2014/main" xmlns="" id="{AB4B07CE-7D1D-0A87-C84D-2B515C3D3302}"/>
              </a:ext>
            </a:extLst>
          </p:cNvPr>
          <p:cNvSpPr txBox="1"/>
          <p:nvPr/>
        </p:nvSpPr>
        <p:spPr>
          <a:xfrm>
            <a:off x="7477269" y="746471"/>
            <a:ext cx="4151942" cy="369332"/>
          </a:xfrm>
          <a:prstGeom prst="rect">
            <a:avLst/>
          </a:prstGeom>
          <a:noFill/>
        </p:spPr>
        <p:txBody>
          <a:bodyPr wrap="square" rtlCol="0">
            <a:spAutoFit/>
          </a:bodyPr>
          <a:lstStyle/>
          <a:p>
            <a:pPr algn="r"/>
            <a:r>
              <a:rPr lang="es-ES" dirty="0">
                <a:solidFill>
                  <a:schemeClr val="bg2">
                    <a:lumMod val="10000"/>
                  </a:schemeClr>
                </a:solidFill>
                <a:latin typeface="Arial" panose="020B0604020202020204" pitchFamily="34" charset="0"/>
                <a:cs typeface="Arial" panose="020B0604020202020204" pitchFamily="34" charset="0"/>
              </a:rPr>
              <a:t>Sistema de Información Geográfica</a:t>
            </a:r>
            <a:endParaRPr lang="es-EC" dirty="0">
              <a:solidFill>
                <a:schemeClr val="bg2">
                  <a:lumMod val="10000"/>
                </a:schemeClr>
              </a:solidFill>
              <a:latin typeface="Arial" panose="020B0604020202020204" pitchFamily="34" charset="0"/>
              <a:cs typeface="Arial" panose="020B0604020202020204" pitchFamily="34" charset="0"/>
            </a:endParaRPr>
          </a:p>
        </p:txBody>
      </p:sp>
      <p:sp>
        <p:nvSpPr>
          <p:cNvPr id="4" name="TextBox 53">
            <a:extLst>
              <a:ext uri="{FF2B5EF4-FFF2-40B4-BE49-F238E27FC236}">
                <a16:creationId xmlns:a16="http://schemas.microsoft.com/office/drawing/2014/main" xmlns="" id="{A04C2B9A-E0E1-C48B-F260-5A57AE27D245}"/>
              </a:ext>
            </a:extLst>
          </p:cNvPr>
          <p:cNvSpPr txBox="1"/>
          <p:nvPr/>
        </p:nvSpPr>
        <p:spPr>
          <a:xfrm>
            <a:off x="5753576" y="309686"/>
            <a:ext cx="59218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3600" b="1">
                <a:solidFill>
                  <a:srgbClr val="424242"/>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3200" dirty="0">
                <a:solidFill>
                  <a:srgbClr val="000000"/>
                </a:solidFill>
                <a:latin typeface="Arial"/>
                <a:cs typeface="Arial"/>
              </a:rPr>
              <a:t>INNOVACIÓN TECNOLÓGICA</a:t>
            </a:r>
          </a:p>
        </p:txBody>
      </p:sp>
      <p:pic>
        <p:nvPicPr>
          <p:cNvPr id="9" name="Imagen 8">
            <a:extLst>
              <a:ext uri="{FF2B5EF4-FFF2-40B4-BE49-F238E27FC236}">
                <a16:creationId xmlns:a16="http://schemas.microsoft.com/office/drawing/2014/main" xmlns="" id="{7624AB11-B75D-4613-AB61-29331F045D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2489" y="349747"/>
            <a:ext cx="509481" cy="509481"/>
          </a:xfrm>
          <a:prstGeom prst="rect">
            <a:avLst/>
          </a:prstGeom>
        </p:spPr>
      </p:pic>
      <p:pic>
        <p:nvPicPr>
          <p:cNvPr id="12" name="Imagen 11">
            <a:extLst>
              <a:ext uri="{FF2B5EF4-FFF2-40B4-BE49-F238E27FC236}">
                <a16:creationId xmlns:a16="http://schemas.microsoft.com/office/drawing/2014/main" xmlns="" id="{C2CB319E-35AE-4CD4-E28F-643CEE094F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2924485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7">
            <a:extLst>
              <a:ext uri="{FF2B5EF4-FFF2-40B4-BE49-F238E27FC236}">
                <a16:creationId xmlns:a16="http://schemas.microsoft.com/office/drawing/2014/main" xmlns="" id="{2F3C0BDE-91E5-FB6F-8278-1C7E1484E470}"/>
              </a:ext>
            </a:extLst>
          </p:cNvPr>
          <p:cNvSpPr/>
          <p:nvPr/>
        </p:nvSpPr>
        <p:spPr>
          <a:xfrm>
            <a:off x="441302" y="1991571"/>
            <a:ext cx="2121408" cy="1080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latin typeface="Source Sans Pro" panose="020B0503030403020204" pitchFamily="34" charset="0"/>
              <a:ea typeface="Roboto" panose="02000000000000000000" pitchFamily="2" charset="0"/>
              <a:cs typeface="Helvetica Neue"/>
            </a:endParaRPr>
          </a:p>
        </p:txBody>
      </p:sp>
      <p:sp>
        <p:nvSpPr>
          <p:cNvPr id="4" name="Rounded Rectangle 38">
            <a:extLst>
              <a:ext uri="{FF2B5EF4-FFF2-40B4-BE49-F238E27FC236}">
                <a16:creationId xmlns:a16="http://schemas.microsoft.com/office/drawing/2014/main" xmlns="" id="{D810941B-A18B-5950-6A4E-2131312A2DE8}"/>
              </a:ext>
            </a:extLst>
          </p:cNvPr>
          <p:cNvSpPr/>
          <p:nvPr/>
        </p:nvSpPr>
        <p:spPr>
          <a:xfrm>
            <a:off x="2665840" y="1991571"/>
            <a:ext cx="2121408" cy="108048"/>
          </a:xfrm>
          <a:prstGeom prst="roundRect">
            <a:avLst/>
          </a:prstGeom>
          <a:solidFill>
            <a:srgbClr val="FF66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200">
              <a:latin typeface="Source Sans Pro" panose="020B0503030403020204" pitchFamily="34" charset="0"/>
              <a:ea typeface="Roboto" panose="02000000000000000000" pitchFamily="2" charset="0"/>
              <a:cs typeface="Helvetica Neue"/>
            </a:endParaRPr>
          </a:p>
        </p:txBody>
      </p:sp>
      <p:sp>
        <p:nvSpPr>
          <p:cNvPr id="5" name="Rounded Rectangle 39">
            <a:extLst>
              <a:ext uri="{FF2B5EF4-FFF2-40B4-BE49-F238E27FC236}">
                <a16:creationId xmlns:a16="http://schemas.microsoft.com/office/drawing/2014/main" xmlns="" id="{32FF7DE3-974F-28DB-C11C-AD1965D8F7E7}"/>
              </a:ext>
            </a:extLst>
          </p:cNvPr>
          <p:cNvSpPr/>
          <p:nvPr/>
        </p:nvSpPr>
        <p:spPr>
          <a:xfrm>
            <a:off x="4874591" y="1991571"/>
            <a:ext cx="2121408" cy="108048"/>
          </a:xfrm>
          <a:prstGeom prst="roundRect">
            <a:avLst/>
          </a:prstGeom>
          <a:solidFill>
            <a:schemeClr val="tx1">
              <a:lumMod val="40000"/>
              <a:lumOff val="6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200">
              <a:latin typeface="Source Sans Pro" panose="020B0503030403020204" pitchFamily="34" charset="0"/>
              <a:ea typeface="Roboto" panose="02000000000000000000" pitchFamily="2" charset="0"/>
              <a:cs typeface="Helvetica Neue"/>
            </a:endParaRPr>
          </a:p>
        </p:txBody>
      </p:sp>
      <p:sp>
        <p:nvSpPr>
          <p:cNvPr id="6" name="Rounded Rectangle 40">
            <a:extLst>
              <a:ext uri="{FF2B5EF4-FFF2-40B4-BE49-F238E27FC236}">
                <a16:creationId xmlns:a16="http://schemas.microsoft.com/office/drawing/2014/main" xmlns="" id="{AD05940D-1BBE-B40C-D1F4-9E2538171CE1}"/>
              </a:ext>
            </a:extLst>
          </p:cNvPr>
          <p:cNvSpPr/>
          <p:nvPr/>
        </p:nvSpPr>
        <p:spPr>
          <a:xfrm>
            <a:off x="7130511" y="1991571"/>
            <a:ext cx="2121408" cy="108048"/>
          </a:xfrm>
          <a:prstGeom prst="roundRect">
            <a:avLst/>
          </a:prstGeom>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200">
              <a:latin typeface="Source Sans Pro" panose="020B0503030403020204" pitchFamily="34" charset="0"/>
              <a:ea typeface="Roboto" panose="02000000000000000000" pitchFamily="2" charset="0"/>
              <a:cs typeface="Helvetica Neue"/>
            </a:endParaRPr>
          </a:p>
        </p:txBody>
      </p:sp>
      <p:sp>
        <p:nvSpPr>
          <p:cNvPr id="7" name="Rounded Rectangle 41">
            <a:extLst>
              <a:ext uri="{FF2B5EF4-FFF2-40B4-BE49-F238E27FC236}">
                <a16:creationId xmlns:a16="http://schemas.microsoft.com/office/drawing/2014/main" xmlns="" id="{015C9CED-BCDD-6A2D-B027-DA4548635CEB}"/>
              </a:ext>
            </a:extLst>
          </p:cNvPr>
          <p:cNvSpPr/>
          <p:nvPr/>
        </p:nvSpPr>
        <p:spPr>
          <a:xfrm>
            <a:off x="9355577" y="1993171"/>
            <a:ext cx="2103120" cy="108048"/>
          </a:xfrm>
          <a:prstGeom prst="roundRect">
            <a:avLst/>
          </a:prstGeom>
          <a:solidFill>
            <a:srgbClr val="42A5F5"/>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200">
              <a:latin typeface="Source Sans Pro" panose="020B0503030403020204" pitchFamily="34" charset="0"/>
              <a:ea typeface="Roboto" panose="02000000000000000000" pitchFamily="2" charset="0"/>
              <a:cs typeface="Helvetica Neue"/>
            </a:endParaRPr>
          </a:p>
        </p:txBody>
      </p:sp>
      <p:sp>
        <p:nvSpPr>
          <p:cNvPr id="8" name="TextBox 42">
            <a:extLst>
              <a:ext uri="{FF2B5EF4-FFF2-40B4-BE49-F238E27FC236}">
                <a16:creationId xmlns:a16="http://schemas.microsoft.com/office/drawing/2014/main" xmlns="" id="{86A89BB7-EA48-5160-174C-9801779C27C5}"/>
              </a:ext>
            </a:extLst>
          </p:cNvPr>
          <p:cNvSpPr txBox="1"/>
          <p:nvPr/>
        </p:nvSpPr>
        <p:spPr>
          <a:xfrm>
            <a:off x="441302" y="2621954"/>
            <a:ext cx="2121408" cy="841381"/>
          </a:xfrm>
          <a:prstGeom prst="rect">
            <a:avLst/>
          </a:prstGeom>
          <a:noFill/>
        </p:spPr>
        <p:txBody>
          <a:bodyPr wrap="square" lIns="0" tIns="0" rIns="91420" bIns="0" rtlCol="0">
            <a:noAutofit/>
          </a:bodyPr>
          <a:lstStyle/>
          <a:p>
            <a:pPr algn="ctr"/>
            <a:r>
              <a:rPr lang="es-EC" sz="1600" b="1" dirty="0">
                <a:solidFill>
                  <a:schemeClr val="bg2">
                    <a:lumMod val="10000"/>
                  </a:schemeClr>
                </a:solidFill>
                <a:latin typeface="Arial" panose="020B0604020202020204" pitchFamily="34" charset="0"/>
                <a:ea typeface="Roboto Black" panose="02000000000000000000" pitchFamily="2" charset="0"/>
                <a:cs typeface="Arial" panose="020B0604020202020204" pitchFamily="34" charset="0"/>
              </a:rPr>
              <a:t>Constitución y socialización del proyecto</a:t>
            </a:r>
          </a:p>
          <a:p>
            <a:endParaRPr lang="en-US" sz="1050" b="1" dirty="0">
              <a:solidFill>
                <a:schemeClr val="bg2">
                  <a:lumMod val="10000"/>
                </a:schemeClr>
              </a:solidFill>
              <a:latin typeface="Arial" panose="020B0604020202020204" pitchFamily="34" charset="0"/>
              <a:ea typeface="Roboto Black" panose="02000000000000000000" pitchFamily="2" charset="0"/>
              <a:cs typeface="Arial" panose="020B0604020202020204" pitchFamily="34" charset="0"/>
            </a:endParaRPr>
          </a:p>
          <a:p>
            <a:endParaRPr lang="en-US" sz="1050" dirty="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9" name="TextBox 43">
            <a:extLst>
              <a:ext uri="{FF2B5EF4-FFF2-40B4-BE49-F238E27FC236}">
                <a16:creationId xmlns:a16="http://schemas.microsoft.com/office/drawing/2014/main" xmlns="" id="{D8A96AC6-1092-9824-F8AB-7FCF42C89111}"/>
              </a:ext>
            </a:extLst>
          </p:cNvPr>
          <p:cNvSpPr txBox="1"/>
          <p:nvPr/>
        </p:nvSpPr>
        <p:spPr>
          <a:xfrm>
            <a:off x="2665840" y="2621954"/>
            <a:ext cx="2121408" cy="841381"/>
          </a:xfrm>
          <a:prstGeom prst="rect">
            <a:avLst/>
          </a:prstGeom>
          <a:noFill/>
        </p:spPr>
        <p:txBody>
          <a:bodyPr wrap="square" lIns="0" tIns="0" rIns="91420" bIns="0" rtlCol="0">
            <a:noAutofit/>
          </a:bodyPr>
          <a:lstStyle/>
          <a:p>
            <a:pPr algn="ctr"/>
            <a:r>
              <a:rPr lang="en-US" sz="1600" b="1" dirty="0" err="1">
                <a:solidFill>
                  <a:schemeClr val="bg2">
                    <a:lumMod val="10000"/>
                  </a:schemeClr>
                </a:solidFill>
                <a:latin typeface="Arial" panose="020B0604020202020204" pitchFamily="34" charset="0"/>
                <a:ea typeface="Roboto Black" panose="02000000000000000000" pitchFamily="2" charset="0"/>
                <a:cs typeface="Arial" panose="020B0604020202020204" pitchFamily="34" charset="0"/>
              </a:rPr>
              <a:t>Assesment</a:t>
            </a:r>
            <a:endParaRPr lang="en-US" sz="1600" b="1" dirty="0">
              <a:solidFill>
                <a:schemeClr val="bg2">
                  <a:lumMod val="10000"/>
                </a:schemeClr>
              </a:solidFill>
              <a:latin typeface="Arial" panose="020B0604020202020204" pitchFamily="34" charset="0"/>
              <a:ea typeface="Roboto Black" panose="02000000000000000000" pitchFamily="2" charset="0"/>
              <a:cs typeface="Arial" panose="020B0604020202020204" pitchFamily="34" charset="0"/>
            </a:endParaRPr>
          </a:p>
          <a:p>
            <a:endParaRPr lang="en-US" sz="1050" dirty="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0" name="TextBox 44">
            <a:extLst>
              <a:ext uri="{FF2B5EF4-FFF2-40B4-BE49-F238E27FC236}">
                <a16:creationId xmlns:a16="http://schemas.microsoft.com/office/drawing/2014/main" xmlns="" id="{481E77AB-A3F3-6BC0-494B-124643CB708F}"/>
              </a:ext>
            </a:extLst>
          </p:cNvPr>
          <p:cNvSpPr txBox="1"/>
          <p:nvPr/>
        </p:nvSpPr>
        <p:spPr>
          <a:xfrm>
            <a:off x="4740080" y="2621954"/>
            <a:ext cx="2390431" cy="584775"/>
          </a:xfrm>
          <a:prstGeom prst="rect">
            <a:avLst/>
          </a:prstGeom>
          <a:noFill/>
        </p:spPr>
        <p:txBody>
          <a:bodyPr wrap="square" lIns="0" tIns="0" rIns="91420" bIns="0" rtlCol="0">
            <a:noAutofit/>
          </a:bodyPr>
          <a:lstStyle/>
          <a:p>
            <a:pPr algn="ctr"/>
            <a:r>
              <a:rPr lang="en-US" sz="1600" b="1" dirty="0" err="1">
                <a:solidFill>
                  <a:schemeClr val="bg2">
                    <a:lumMod val="10000"/>
                  </a:schemeClr>
                </a:solidFill>
                <a:latin typeface="Arial" panose="020B0604020202020204" pitchFamily="34" charset="0"/>
                <a:ea typeface="Roboto Black" panose="02000000000000000000" pitchFamily="2" charset="0"/>
                <a:cs typeface="Arial" panose="020B0604020202020204" pitchFamily="34" charset="0"/>
              </a:rPr>
              <a:t>Implementación</a:t>
            </a:r>
            <a:r>
              <a:rPr lang="en-US" sz="1600" b="1" dirty="0">
                <a:solidFill>
                  <a:schemeClr val="bg2">
                    <a:lumMod val="10000"/>
                  </a:schemeClr>
                </a:solidFill>
                <a:latin typeface="Arial" panose="020B0604020202020204" pitchFamily="34" charset="0"/>
                <a:ea typeface="Roboto Black" panose="02000000000000000000" pitchFamily="2" charset="0"/>
                <a:cs typeface="Arial" panose="020B0604020202020204" pitchFamily="34" charset="0"/>
              </a:rPr>
              <a:t> &amp; Quality Assurance</a:t>
            </a:r>
            <a:endParaRPr lang="en-US" sz="1600" dirty="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1" name="TextBox 45">
            <a:extLst>
              <a:ext uri="{FF2B5EF4-FFF2-40B4-BE49-F238E27FC236}">
                <a16:creationId xmlns:a16="http://schemas.microsoft.com/office/drawing/2014/main" xmlns="" id="{712E2F8B-983E-ECDC-901A-9ADB26F6EDE8}"/>
              </a:ext>
            </a:extLst>
          </p:cNvPr>
          <p:cNvSpPr txBox="1"/>
          <p:nvPr/>
        </p:nvSpPr>
        <p:spPr>
          <a:xfrm>
            <a:off x="7435520" y="2621954"/>
            <a:ext cx="1511391" cy="426983"/>
          </a:xfrm>
          <a:prstGeom prst="rect">
            <a:avLst/>
          </a:prstGeom>
          <a:noFill/>
        </p:spPr>
        <p:txBody>
          <a:bodyPr wrap="square" lIns="0" tIns="0" rIns="91420" bIns="0" rtlCol="0">
            <a:noAutofit/>
          </a:bodyPr>
          <a:lstStyle/>
          <a:p>
            <a:pPr algn="ctr"/>
            <a:r>
              <a:rPr lang="en-US" sz="1600" b="1" dirty="0">
                <a:solidFill>
                  <a:schemeClr val="bg2">
                    <a:lumMod val="10000"/>
                  </a:schemeClr>
                </a:solidFill>
                <a:latin typeface="Arial" panose="020B0604020202020204" pitchFamily="34" charset="0"/>
                <a:ea typeface="Roboto Black" panose="02000000000000000000" pitchFamily="2" charset="0"/>
                <a:cs typeface="Arial" panose="020B0604020202020204" pitchFamily="34" charset="0"/>
              </a:rPr>
              <a:t>Go life</a:t>
            </a:r>
            <a:endParaRPr lang="en-US" sz="1050" dirty="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2" name="TextBox 46">
            <a:extLst>
              <a:ext uri="{FF2B5EF4-FFF2-40B4-BE49-F238E27FC236}">
                <a16:creationId xmlns:a16="http://schemas.microsoft.com/office/drawing/2014/main" xmlns="" id="{3D1570FD-BB7F-BB61-4CA4-BB4FD3B6F816}"/>
              </a:ext>
            </a:extLst>
          </p:cNvPr>
          <p:cNvSpPr txBox="1"/>
          <p:nvPr/>
        </p:nvSpPr>
        <p:spPr>
          <a:xfrm>
            <a:off x="9355577" y="2631720"/>
            <a:ext cx="2103120" cy="841381"/>
          </a:xfrm>
          <a:prstGeom prst="rect">
            <a:avLst/>
          </a:prstGeom>
          <a:noFill/>
        </p:spPr>
        <p:txBody>
          <a:bodyPr wrap="square" lIns="0" tIns="0" rIns="91420" bIns="0" rtlCol="0">
            <a:noAutofit/>
          </a:bodyPr>
          <a:lstStyle/>
          <a:p>
            <a:pPr algn="ctr"/>
            <a:r>
              <a:rPr lang="en-US" sz="1600" b="1" dirty="0" err="1">
                <a:solidFill>
                  <a:schemeClr val="bg2">
                    <a:lumMod val="10000"/>
                  </a:schemeClr>
                </a:solidFill>
                <a:latin typeface="Arial" panose="020B0604020202020204" pitchFamily="34" charset="0"/>
                <a:ea typeface="Roboto Black" panose="02000000000000000000" pitchFamily="2" charset="0"/>
                <a:cs typeface="Arial" panose="020B0604020202020204" pitchFamily="34" charset="0"/>
              </a:rPr>
              <a:t>Estabilización</a:t>
            </a:r>
            <a:endParaRPr lang="en-US" sz="1600" b="1" dirty="0">
              <a:solidFill>
                <a:schemeClr val="bg2">
                  <a:lumMod val="10000"/>
                </a:schemeClr>
              </a:solidFill>
              <a:latin typeface="Arial" panose="020B0604020202020204" pitchFamily="34" charset="0"/>
              <a:ea typeface="Roboto Black" panose="02000000000000000000" pitchFamily="2" charset="0"/>
              <a:cs typeface="Arial" panose="020B0604020202020204" pitchFamily="34" charset="0"/>
            </a:endParaRPr>
          </a:p>
          <a:p>
            <a:endParaRPr lang="en-US" sz="1050" dirty="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4" name="Oval 28">
            <a:extLst>
              <a:ext uri="{FF2B5EF4-FFF2-40B4-BE49-F238E27FC236}">
                <a16:creationId xmlns:a16="http://schemas.microsoft.com/office/drawing/2014/main" xmlns="" id="{0C73C7AD-C01C-8A85-4478-D09A5DEEBD4B}"/>
              </a:ext>
            </a:extLst>
          </p:cNvPr>
          <p:cNvSpPr/>
          <p:nvPr/>
        </p:nvSpPr>
        <p:spPr>
          <a:xfrm>
            <a:off x="3401932" y="1710759"/>
            <a:ext cx="649224" cy="649224"/>
          </a:xfrm>
          <a:prstGeom prst="roundRect">
            <a:avLst>
              <a:gd name="adj" fmla="val 50000"/>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nvGrpSpPr>
          <p:cNvPr id="17" name="Group 51">
            <a:extLst>
              <a:ext uri="{FF2B5EF4-FFF2-40B4-BE49-F238E27FC236}">
                <a16:creationId xmlns:a16="http://schemas.microsoft.com/office/drawing/2014/main" xmlns="" id="{3E90F423-130B-D552-FC46-2CD0DF8541C8}"/>
              </a:ext>
            </a:extLst>
          </p:cNvPr>
          <p:cNvGrpSpPr/>
          <p:nvPr/>
        </p:nvGrpSpPr>
        <p:grpSpPr>
          <a:xfrm>
            <a:off x="1177394" y="1710759"/>
            <a:ext cx="649224" cy="649224"/>
            <a:chOff x="829761" y="2361992"/>
            <a:chExt cx="649224" cy="649224"/>
          </a:xfrm>
          <a:solidFill>
            <a:srgbClr val="92D050"/>
          </a:solidFill>
        </p:grpSpPr>
        <p:sp>
          <p:nvSpPr>
            <p:cNvPr id="19" name="Oval 25">
              <a:extLst>
                <a:ext uri="{FF2B5EF4-FFF2-40B4-BE49-F238E27FC236}">
                  <a16:creationId xmlns:a16="http://schemas.microsoft.com/office/drawing/2014/main" xmlns="" id="{A380A831-BA33-0D2E-1337-B4E967EE2372}"/>
                </a:ext>
              </a:extLst>
            </p:cNvPr>
            <p:cNvSpPr/>
            <p:nvPr/>
          </p:nvSpPr>
          <p:spPr>
            <a:xfrm>
              <a:off x="829761" y="2361992"/>
              <a:ext cx="649224" cy="649224"/>
            </a:xfrm>
            <a:prstGeom prst="roundRect">
              <a:avLst>
                <a:gd name="adj" fmla="val 50000"/>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0" name="Rectangle 26">
              <a:extLst>
                <a:ext uri="{FF2B5EF4-FFF2-40B4-BE49-F238E27FC236}">
                  <a16:creationId xmlns:a16="http://schemas.microsoft.com/office/drawing/2014/main" xmlns="" id="{F71D9A0B-5F4B-412E-6CE6-647C57D329B3}"/>
                </a:ext>
              </a:extLst>
            </p:cNvPr>
            <p:cNvSpPr/>
            <p:nvPr/>
          </p:nvSpPr>
          <p:spPr>
            <a:xfrm>
              <a:off x="951326" y="2501938"/>
              <a:ext cx="204383" cy="387191"/>
            </a:xfrm>
            <a:prstGeom prst="roundRect">
              <a:avLst/>
            </a:prstGeom>
            <a:grpFill/>
          </p:spPr>
          <p:txBody>
            <a:bodyPr wrap="none">
              <a:spAutoFit/>
            </a:bodyPr>
            <a:lstStyle/>
            <a:p>
              <a:endParaRPr lang="en-US" dirty="0">
                <a:solidFill>
                  <a:schemeClr val="bg1"/>
                </a:solidFill>
              </a:endParaRPr>
            </a:p>
          </p:txBody>
        </p:sp>
      </p:grpSp>
      <p:sp>
        <p:nvSpPr>
          <p:cNvPr id="22" name="Oval 16">
            <a:extLst>
              <a:ext uri="{FF2B5EF4-FFF2-40B4-BE49-F238E27FC236}">
                <a16:creationId xmlns:a16="http://schemas.microsoft.com/office/drawing/2014/main" xmlns="" id="{39C53888-06E3-88E1-4358-93B6CD554E46}"/>
              </a:ext>
            </a:extLst>
          </p:cNvPr>
          <p:cNvSpPr/>
          <p:nvPr/>
        </p:nvSpPr>
        <p:spPr>
          <a:xfrm>
            <a:off x="5610683" y="1710759"/>
            <a:ext cx="649224" cy="649224"/>
          </a:xfrm>
          <a:prstGeom prst="roundRect">
            <a:avLst>
              <a:gd name="adj" fmla="val 50000"/>
            </a:avLst>
          </a:prstGeom>
          <a:solidFill>
            <a:srgbClr val="FFC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25" name="Oval 22">
            <a:extLst>
              <a:ext uri="{FF2B5EF4-FFF2-40B4-BE49-F238E27FC236}">
                <a16:creationId xmlns:a16="http://schemas.microsoft.com/office/drawing/2014/main" xmlns="" id="{6F5BFD48-6ABC-A7F2-7CC1-FA2922F5A155}"/>
              </a:ext>
            </a:extLst>
          </p:cNvPr>
          <p:cNvSpPr/>
          <p:nvPr/>
        </p:nvSpPr>
        <p:spPr>
          <a:xfrm>
            <a:off x="10082525" y="1730363"/>
            <a:ext cx="649224" cy="649224"/>
          </a:xfrm>
          <a:prstGeom prst="roundRect">
            <a:avLst>
              <a:gd name="adj" fmla="val 50000"/>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8" name="Oval 19">
            <a:extLst>
              <a:ext uri="{FF2B5EF4-FFF2-40B4-BE49-F238E27FC236}">
                <a16:creationId xmlns:a16="http://schemas.microsoft.com/office/drawing/2014/main" xmlns="" id="{E16BA421-6C2D-9A94-255E-DB61C45002D8}"/>
              </a:ext>
            </a:extLst>
          </p:cNvPr>
          <p:cNvSpPr/>
          <p:nvPr/>
        </p:nvSpPr>
        <p:spPr>
          <a:xfrm>
            <a:off x="7866603" y="1719688"/>
            <a:ext cx="649224" cy="649224"/>
          </a:xfrm>
          <a:prstGeom prst="roundRect">
            <a:avLst>
              <a:gd name="adj" fmla="val 50000"/>
            </a:avLst>
          </a:prstGeom>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30" name="CuadroTexto 29">
            <a:extLst>
              <a:ext uri="{FF2B5EF4-FFF2-40B4-BE49-F238E27FC236}">
                <a16:creationId xmlns:a16="http://schemas.microsoft.com/office/drawing/2014/main" xmlns="" id="{0F9E3880-C3A5-D52E-538D-D9092AF4F043}"/>
              </a:ext>
            </a:extLst>
          </p:cNvPr>
          <p:cNvSpPr txBox="1"/>
          <p:nvPr/>
        </p:nvSpPr>
        <p:spPr>
          <a:xfrm>
            <a:off x="3066748" y="1258142"/>
            <a:ext cx="1338828" cy="369332"/>
          </a:xfrm>
          <a:prstGeom prst="rect">
            <a:avLst/>
          </a:prstGeom>
          <a:noFill/>
        </p:spPr>
        <p:txBody>
          <a:bodyPr wrap="none" rtlCol="0">
            <a:spAutoFit/>
          </a:bodyPr>
          <a:lstStyle/>
          <a:p>
            <a:r>
              <a:rPr lang="es-EC" b="1" dirty="0">
                <a:solidFill>
                  <a:schemeClr val="bg2">
                    <a:lumMod val="10000"/>
                  </a:schemeClr>
                </a:solidFill>
                <a:latin typeface="Arial" panose="020B0604020202020204" pitchFamily="34" charset="0"/>
                <a:cs typeface="Arial" panose="020B0604020202020204" pitchFamily="34" charset="0"/>
              </a:rPr>
              <a:t>31/12/2022</a:t>
            </a:r>
          </a:p>
        </p:txBody>
      </p:sp>
      <p:sp>
        <p:nvSpPr>
          <p:cNvPr id="31" name="CuadroTexto 30">
            <a:extLst>
              <a:ext uri="{FF2B5EF4-FFF2-40B4-BE49-F238E27FC236}">
                <a16:creationId xmlns:a16="http://schemas.microsoft.com/office/drawing/2014/main" xmlns="" id="{F4B4271F-B226-7779-9873-866269D18E25}"/>
              </a:ext>
            </a:extLst>
          </p:cNvPr>
          <p:cNvSpPr txBox="1"/>
          <p:nvPr/>
        </p:nvSpPr>
        <p:spPr>
          <a:xfrm>
            <a:off x="7531419" y="1266112"/>
            <a:ext cx="1338828" cy="369332"/>
          </a:xfrm>
          <a:prstGeom prst="rect">
            <a:avLst/>
          </a:prstGeom>
          <a:noFill/>
        </p:spPr>
        <p:txBody>
          <a:bodyPr wrap="none" rtlCol="0">
            <a:spAutoFit/>
          </a:bodyPr>
          <a:lstStyle/>
          <a:p>
            <a:r>
              <a:rPr lang="es-EC" b="1" dirty="0">
                <a:solidFill>
                  <a:schemeClr val="bg2">
                    <a:lumMod val="10000"/>
                  </a:schemeClr>
                </a:solidFill>
                <a:latin typeface="Arial" panose="020B0604020202020204" pitchFamily="34" charset="0"/>
                <a:cs typeface="Arial" panose="020B0604020202020204" pitchFamily="34" charset="0"/>
              </a:rPr>
              <a:t>01/01/2024</a:t>
            </a:r>
          </a:p>
        </p:txBody>
      </p:sp>
      <p:sp>
        <p:nvSpPr>
          <p:cNvPr id="32" name="CuadroTexto 31">
            <a:extLst>
              <a:ext uri="{FF2B5EF4-FFF2-40B4-BE49-F238E27FC236}">
                <a16:creationId xmlns:a16="http://schemas.microsoft.com/office/drawing/2014/main" xmlns="" id="{81AFE4C8-BBEF-78A6-A831-D53A1E5028BE}"/>
              </a:ext>
            </a:extLst>
          </p:cNvPr>
          <p:cNvSpPr txBox="1"/>
          <p:nvPr/>
        </p:nvSpPr>
        <p:spPr>
          <a:xfrm>
            <a:off x="9747341" y="1277696"/>
            <a:ext cx="1338828" cy="369332"/>
          </a:xfrm>
          <a:prstGeom prst="rect">
            <a:avLst/>
          </a:prstGeom>
          <a:noFill/>
        </p:spPr>
        <p:txBody>
          <a:bodyPr wrap="none" rtlCol="0">
            <a:spAutoFit/>
          </a:bodyPr>
          <a:lstStyle/>
          <a:p>
            <a:r>
              <a:rPr lang="es-EC" b="1" dirty="0">
                <a:solidFill>
                  <a:schemeClr val="bg2">
                    <a:lumMod val="10000"/>
                  </a:schemeClr>
                </a:solidFill>
                <a:latin typeface="Arial" panose="020B0604020202020204" pitchFamily="34" charset="0"/>
                <a:cs typeface="Arial" panose="020B0604020202020204" pitchFamily="34" charset="0"/>
              </a:rPr>
              <a:t>31/07/2024</a:t>
            </a:r>
          </a:p>
        </p:txBody>
      </p:sp>
      <p:sp>
        <p:nvSpPr>
          <p:cNvPr id="42" name="CuadroTexto 41">
            <a:extLst>
              <a:ext uri="{FF2B5EF4-FFF2-40B4-BE49-F238E27FC236}">
                <a16:creationId xmlns:a16="http://schemas.microsoft.com/office/drawing/2014/main" xmlns="" id="{59F0FADC-F4C6-8DD4-5E54-BF6C283D8061}"/>
              </a:ext>
            </a:extLst>
          </p:cNvPr>
          <p:cNvSpPr txBox="1"/>
          <p:nvPr/>
        </p:nvSpPr>
        <p:spPr>
          <a:xfrm>
            <a:off x="2379473" y="4220923"/>
            <a:ext cx="9502076" cy="1077218"/>
          </a:xfrm>
          <a:prstGeom prst="rect">
            <a:avLst/>
          </a:prstGeom>
          <a:noFill/>
        </p:spPr>
        <p:txBody>
          <a:bodyPr wrap="square">
            <a:spAutoFit/>
          </a:bodyPr>
          <a:lstStyle/>
          <a:p>
            <a:pPr marL="180000" lvl="1" indent="-180000" algn="just">
              <a:buFont typeface="Arial" panose="020B0604020202020204" pitchFamily="34" charset="0"/>
              <a:buChar char="•"/>
            </a:pPr>
            <a:r>
              <a:rPr lang="es-ES" sz="1600" dirty="0">
                <a:solidFill>
                  <a:schemeClr val="bg2">
                    <a:lumMod val="10000"/>
                  </a:schemeClr>
                </a:solidFill>
                <a:latin typeface="Arial" panose="020B0604020202020204" pitchFamily="34" charset="0"/>
                <a:cs typeface="Arial" panose="020B0604020202020204" pitchFamily="34" charset="0"/>
              </a:rPr>
              <a:t>Homologar procesos administrativos financieros.</a:t>
            </a:r>
            <a:endParaRPr lang="es-EC" sz="1600" dirty="0">
              <a:solidFill>
                <a:schemeClr val="bg2">
                  <a:lumMod val="10000"/>
                </a:schemeClr>
              </a:solidFill>
              <a:latin typeface="Arial" panose="020B0604020202020204" pitchFamily="34" charset="0"/>
              <a:cs typeface="Arial" panose="020B0604020202020204" pitchFamily="34" charset="0"/>
            </a:endParaRPr>
          </a:p>
          <a:p>
            <a:pPr marL="180000" lvl="1" indent="-180000" algn="just">
              <a:buFont typeface="Arial" panose="020B0604020202020204" pitchFamily="34" charset="0"/>
              <a:buChar char="•"/>
            </a:pPr>
            <a:r>
              <a:rPr lang="es-ES" sz="1600" dirty="0">
                <a:solidFill>
                  <a:schemeClr val="bg2">
                    <a:lumMod val="10000"/>
                  </a:schemeClr>
                </a:solidFill>
                <a:latin typeface="Arial" panose="020B0604020202020204" pitchFamily="34" charset="0"/>
                <a:cs typeface="Arial" panose="020B0604020202020204" pitchFamily="34" charset="0"/>
              </a:rPr>
              <a:t>Utilizar mejores prácticas.</a:t>
            </a:r>
            <a:endParaRPr lang="es-EC" sz="1600" dirty="0">
              <a:solidFill>
                <a:schemeClr val="bg2">
                  <a:lumMod val="10000"/>
                </a:schemeClr>
              </a:solidFill>
              <a:latin typeface="Arial" panose="020B0604020202020204" pitchFamily="34" charset="0"/>
              <a:cs typeface="Arial" panose="020B0604020202020204" pitchFamily="34" charset="0"/>
            </a:endParaRPr>
          </a:p>
          <a:p>
            <a:pPr marL="180000" lvl="1" indent="-180000" algn="just">
              <a:buFont typeface="Arial" panose="020B0604020202020204" pitchFamily="34" charset="0"/>
              <a:buChar char="•"/>
            </a:pPr>
            <a:r>
              <a:rPr lang="es-ES" sz="1600" dirty="0">
                <a:solidFill>
                  <a:schemeClr val="bg2">
                    <a:lumMod val="10000"/>
                  </a:schemeClr>
                </a:solidFill>
                <a:latin typeface="Arial" panose="020B0604020202020204" pitchFamily="34" charset="0"/>
                <a:cs typeface="Arial" panose="020B0604020202020204" pitchFamily="34" charset="0"/>
              </a:rPr>
              <a:t>Integrar procesos comerciales.</a:t>
            </a:r>
            <a:endParaRPr lang="es-EC" sz="1600" dirty="0">
              <a:solidFill>
                <a:schemeClr val="bg2">
                  <a:lumMod val="10000"/>
                </a:schemeClr>
              </a:solidFill>
              <a:latin typeface="Arial" panose="020B0604020202020204" pitchFamily="34" charset="0"/>
              <a:cs typeface="Arial" panose="020B0604020202020204" pitchFamily="34" charset="0"/>
            </a:endParaRPr>
          </a:p>
          <a:p>
            <a:pPr marL="180000" lvl="1" indent="-180000" algn="just">
              <a:buFont typeface="Arial" panose="020B0604020202020204" pitchFamily="34" charset="0"/>
              <a:buChar char="•"/>
            </a:pPr>
            <a:r>
              <a:rPr lang="es-ES" sz="1600" dirty="0">
                <a:solidFill>
                  <a:schemeClr val="bg2">
                    <a:lumMod val="10000"/>
                  </a:schemeClr>
                </a:solidFill>
                <a:latin typeface="Arial" panose="020B0604020202020204" pitchFamily="34" charset="0"/>
                <a:cs typeface="Arial" panose="020B0604020202020204" pitchFamily="34" charset="0"/>
              </a:rPr>
              <a:t>Maximizar la productividad de los activos y seguimiento de la información de uso del equipamiento.</a:t>
            </a:r>
            <a:endParaRPr lang="es-EC" sz="1600" dirty="0">
              <a:solidFill>
                <a:schemeClr val="bg2">
                  <a:lumMod val="10000"/>
                </a:schemeClr>
              </a:solidFill>
              <a:latin typeface="Arial" panose="020B0604020202020204" pitchFamily="34" charset="0"/>
              <a:cs typeface="Arial" panose="020B0604020202020204" pitchFamily="34" charset="0"/>
            </a:endParaRPr>
          </a:p>
        </p:txBody>
      </p:sp>
      <p:sp>
        <p:nvSpPr>
          <p:cNvPr id="44" name="CuadroTexto 43">
            <a:extLst>
              <a:ext uri="{FF2B5EF4-FFF2-40B4-BE49-F238E27FC236}">
                <a16:creationId xmlns:a16="http://schemas.microsoft.com/office/drawing/2014/main" xmlns="" id="{BD576FF1-88E5-C4B1-8547-9E131546CED7}"/>
              </a:ext>
            </a:extLst>
          </p:cNvPr>
          <p:cNvSpPr txBox="1"/>
          <p:nvPr/>
        </p:nvSpPr>
        <p:spPr>
          <a:xfrm>
            <a:off x="1264239" y="1785533"/>
            <a:ext cx="396023" cy="584775"/>
          </a:xfrm>
          <a:prstGeom prst="rect">
            <a:avLst/>
          </a:prstGeom>
          <a:noFill/>
        </p:spPr>
        <p:txBody>
          <a:bodyPr wrap="square">
            <a:spAutoFit/>
          </a:bodyPr>
          <a:lstStyle/>
          <a:p>
            <a:r>
              <a:rPr lang="es-ES_tradnl" sz="3200" b="1" dirty="0">
                <a:solidFill>
                  <a:schemeClr val="bg1"/>
                </a:solidFill>
                <a:sym typeface="Wingdings" panose="05000000000000000000" pitchFamily="2" charset="2"/>
              </a:rPr>
              <a:t></a:t>
            </a:r>
            <a:endParaRPr lang="es-EC" sz="3200" b="1" dirty="0">
              <a:solidFill>
                <a:schemeClr val="bg1"/>
              </a:solidFill>
            </a:endParaRPr>
          </a:p>
        </p:txBody>
      </p:sp>
      <p:sp>
        <p:nvSpPr>
          <p:cNvPr id="45" name="CuadroTexto 44">
            <a:extLst>
              <a:ext uri="{FF2B5EF4-FFF2-40B4-BE49-F238E27FC236}">
                <a16:creationId xmlns:a16="http://schemas.microsoft.com/office/drawing/2014/main" xmlns="" id="{047B54AA-FF28-820D-1341-560BFB6D2424}"/>
              </a:ext>
            </a:extLst>
          </p:cNvPr>
          <p:cNvSpPr txBox="1"/>
          <p:nvPr/>
        </p:nvSpPr>
        <p:spPr>
          <a:xfrm>
            <a:off x="3478838" y="1794812"/>
            <a:ext cx="396023" cy="584775"/>
          </a:xfrm>
          <a:prstGeom prst="rect">
            <a:avLst/>
          </a:prstGeom>
          <a:noFill/>
        </p:spPr>
        <p:txBody>
          <a:bodyPr wrap="square">
            <a:spAutoFit/>
          </a:bodyPr>
          <a:lstStyle/>
          <a:p>
            <a:r>
              <a:rPr lang="es-ES_tradnl" sz="3200" b="1" dirty="0">
                <a:solidFill>
                  <a:schemeClr val="bg1"/>
                </a:solidFill>
                <a:sym typeface="Wingdings" panose="05000000000000000000" pitchFamily="2" charset="2"/>
              </a:rPr>
              <a:t></a:t>
            </a:r>
            <a:endParaRPr lang="es-EC" sz="3200" b="1" dirty="0">
              <a:solidFill>
                <a:schemeClr val="bg1"/>
              </a:solidFill>
            </a:endParaRPr>
          </a:p>
        </p:txBody>
      </p:sp>
      <p:sp>
        <p:nvSpPr>
          <p:cNvPr id="15" name="CuadroTexto 14">
            <a:extLst>
              <a:ext uri="{FF2B5EF4-FFF2-40B4-BE49-F238E27FC236}">
                <a16:creationId xmlns:a16="http://schemas.microsoft.com/office/drawing/2014/main" xmlns="" id="{91F2995C-F7AD-1485-8C08-AB9C3CB2182D}"/>
              </a:ext>
            </a:extLst>
          </p:cNvPr>
          <p:cNvSpPr txBox="1"/>
          <p:nvPr/>
        </p:nvSpPr>
        <p:spPr>
          <a:xfrm>
            <a:off x="3050748" y="3397126"/>
            <a:ext cx="898003" cy="707886"/>
          </a:xfrm>
          <a:prstGeom prst="rect">
            <a:avLst/>
          </a:prstGeom>
          <a:noFill/>
        </p:spPr>
        <p:txBody>
          <a:bodyPr wrap="none" rtlCol="0">
            <a:spAutoFit/>
          </a:bodyPr>
          <a:lstStyle/>
          <a:p>
            <a:r>
              <a:rPr lang="es-EC" sz="4000" b="1" dirty="0">
                <a:solidFill>
                  <a:schemeClr val="accent4">
                    <a:lumMod val="75000"/>
                  </a:schemeClr>
                </a:solidFill>
                <a:latin typeface="Arial" panose="020B0604020202020204" pitchFamily="34" charset="0"/>
              </a:rPr>
              <a:t>8,5</a:t>
            </a:r>
          </a:p>
        </p:txBody>
      </p:sp>
      <p:sp>
        <p:nvSpPr>
          <p:cNvPr id="16" name="CuadroTexto 15">
            <a:extLst>
              <a:ext uri="{FF2B5EF4-FFF2-40B4-BE49-F238E27FC236}">
                <a16:creationId xmlns:a16="http://schemas.microsoft.com/office/drawing/2014/main" xmlns="" id="{4EDA330A-5CE8-957A-7ADC-0B60E0A3B274}"/>
              </a:ext>
            </a:extLst>
          </p:cNvPr>
          <p:cNvSpPr txBox="1"/>
          <p:nvPr/>
        </p:nvSpPr>
        <p:spPr>
          <a:xfrm>
            <a:off x="3874861" y="3525701"/>
            <a:ext cx="4976042" cy="584775"/>
          </a:xfrm>
          <a:prstGeom prst="rect">
            <a:avLst/>
          </a:prstGeom>
          <a:noFill/>
        </p:spPr>
        <p:txBody>
          <a:bodyPr wrap="none" rtlCol="0">
            <a:spAutoFit/>
          </a:bodyPr>
          <a:lstStyle/>
          <a:p>
            <a:pPr>
              <a:lnSpc>
                <a:spcPct val="80000"/>
              </a:lnSpc>
              <a:spcBef>
                <a:spcPct val="0"/>
              </a:spcBef>
              <a:buFontTx/>
              <a:buNone/>
            </a:pPr>
            <a:r>
              <a:rPr lang="es-EC" sz="4000" dirty="0">
                <a:solidFill>
                  <a:schemeClr val="bg2">
                    <a:lumMod val="10000"/>
                  </a:schemeClr>
                </a:solidFill>
                <a:latin typeface="Arial" panose="020B0604020202020204" pitchFamily="34" charset="0"/>
              </a:rPr>
              <a:t>Millones de inversión</a:t>
            </a:r>
            <a:endParaRPr lang="ru-RU" altLang="ru-RU" sz="4000" dirty="0">
              <a:solidFill>
                <a:schemeClr val="bg2">
                  <a:lumMod val="10000"/>
                </a:schemeClr>
              </a:solidFill>
              <a:latin typeface="Arial" panose="020B0604020202020204" pitchFamily="34" charset="0"/>
            </a:endParaRPr>
          </a:p>
        </p:txBody>
      </p:sp>
      <p:sp>
        <p:nvSpPr>
          <p:cNvPr id="21" name="CuadroTexto 20">
            <a:extLst>
              <a:ext uri="{FF2B5EF4-FFF2-40B4-BE49-F238E27FC236}">
                <a16:creationId xmlns:a16="http://schemas.microsoft.com/office/drawing/2014/main" xmlns="" id="{3E67A402-5050-B201-AC20-C9C61225DE99}"/>
              </a:ext>
            </a:extLst>
          </p:cNvPr>
          <p:cNvSpPr txBox="1"/>
          <p:nvPr/>
        </p:nvSpPr>
        <p:spPr>
          <a:xfrm>
            <a:off x="759392" y="4593072"/>
            <a:ext cx="1505540" cy="369332"/>
          </a:xfrm>
          <a:prstGeom prst="rect">
            <a:avLst/>
          </a:prstGeom>
          <a:noFill/>
        </p:spPr>
        <p:txBody>
          <a:bodyPr wrap="none" rtlCol="0">
            <a:spAutoFit/>
          </a:bodyPr>
          <a:lstStyle/>
          <a:p>
            <a:r>
              <a:rPr lang="es-ES" b="1" dirty="0">
                <a:solidFill>
                  <a:schemeClr val="accent4">
                    <a:lumMod val="75000"/>
                  </a:schemeClr>
                </a:solidFill>
                <a:latin typeface="Arial" panose="020B0604020202020204" pitchFamily="34" charset="0"/>
                <a:cs typeface="Arial" panose="020B0604020202020204" pitchFamily="34" charset="0"/>
              </a:rPr>
              <a:t>OBJETIVOS</a:t>
            </a:r>
            <a:endParaRPr lang="es-EC" dirty="0"/>
          </a:p>
        </p:txBody>
      </p:sp>
      <p:sp>
        <p:nvSpPr>
          <p:cNvPr id="27" name="CuadroTexto 26">
            <a:extLst>
              <a:ext uri="{FF2B5EF4-FFF2-40B4-BE49-F238E27FC236}">
                <a16:creationId xmlns:a16="http://schemas.microsoft.com/office/drawing/2014/main" xmlns="" id="{A2CB7102-5981-177D-37C9-41A06BB9A0B0}"/>
              </a:ext>
            </a:extLst>
          </p:cNvPr>
          <p:cNvSpPr txBox="1"/>
          <p:nvPr/>
        </p:nvSpPr>
        <p:spPr>
          <a:xfrm>
            <a:off x="567573" y="5726817"/>
            <a:ext cx="1672253" cy="646331"/>
          </a:xfrm>
          <a:prstGeom prst="rect">
            <a:avLst/>
          </a:prstGeom>
          <a:noFill/>
        </p:spPr>
        <p:txBody>
          <a:bodyPr wrap="none" rtlCol="0">
            <a:spAutoFit/>
          </a:bodyPr>
          <a:lstStyle/>
          <a:p>
            <a:pPr algn="r"/>
            <a:r>
              <a:rPr lang="es-ES" b="1" dirty="0">
                <a:solidFill>
                  <a:schemeClr val="accent4">
                    <a:lumMod val="75000"/>
                  </a:schemeClr>
                </a:solidFill>
                <a:latin typeface="Arial" panose="020B0604020202020204" pitchFamily="34" charset="0"/>
                <a:cs typeface="Arial" panose="020B0604020202020204" pitchFamily="34" charset="0"/>
              </a:rPr>
              <a:t>ACCIONES</a:t>
            </a:r>
          </a:p>
          <a:p>
            <a:pPr algn="r"/>
            <a:r>
              <a:rPr lang="es-ES" b="1" dirty="0">
                <a:solidFill>
                  <a:schemeClr val="accent4">
                    <a:lumMod val="75000"/>
                  </a:schemeClr>
                </a:solidFill>
                <a:latin typeface="Arial" panose="020B0604020202020204" pitchFamily="34" charset="0"/>
                <a:cs typeface="Arial" panose="020B0604020202020204" pitchFamily="34" charset="0"/>
              </a:rPr>
              <a:t>REALIZADAS</a:t>
            </a:r>
            <a:endParaRPr lang="es-EC" dirty="0"/>
          </a:p>
        </p:txBody>
      </p:sp>
      <p:sp>
        <p:nvSpPr>
          <p:cNvPr id="33" name="CuadroTexto 32">
            <a:extLst>
              <a:ext uri="{FF2B5EF4-FFF2-40B4-BE49-F238E27FC236}">
                <a16:creationId xmlns:a16="http://schemas.microsoft.com/office/drawing/2014/main" xmlns="" id="{6852BF21-17F0-3D79-13FD-3285F2FB6747}"/>
              </a:ext>
            </a:extLst>
          </p:cNvPr>
          <p:cNvSpPr txBox="1"/>
          <p:nvPr/>
        </p:nvSpPr>
        <p:spPr>
          <a:xfrm>
            <a:off x="2519121" y="5535550"/>
            <a:ext cx="6417462" cy="1354217"/>
          </a:xfrm>
          <a:prstGeom prst="rect">
            <a:avLst/>
          </a:prstGeom>
          <a:noFill/>
        </p:spPr>
        <p:txBody>
          <a:bodyPr wrap="none" rtlCol="0">
            <a:spAutoFit/>
          </a:bodyPr>
          <a:lstStyle/>
          <a:p>
            <a:pPr marL="180000" lvl="1" indent="-180000">
              <a:buFont typeface="Arial" panose="020B0604020202020204" pitchFamily="34" charset="0"/>
              <a:buChar char="•"/>
            </a:pPr>
            <a:r>
              <a:rPr lang="es-ES" sz="1600" dirty="0">
                <a:solidFill>
                  <a:schemeClr val="bg2">
                    <a:lumMod val="10000"/>
                  </a:schemeClr>
                </a:solidFill>
                <a:latin typeface="Arial" panose="020B0604020202020204" pitchFamily="34" charset="0"/>
                <a:cs typeface="Arial" panose="020B0604020202020204" pitchFamily="34" charset="0"/>
              </a:rPr>
              <a:t>Diagnóstico </a:t>
            </a:r>
            <a:r>
              <a:rPr lang="es-ES" sz="1600" dirty="0" err="1">
                <a:solidFill>
                  <a:schemeClr val="bg2">
                    <a:lumMod val="10000"/>
                  </a:schemeClr>
                </a:solidFill>
                <a:latin typeface="Arial" panose="020B0604020202020204" pitchFamily="34" charset="0"/>
                <a:cs typeface="Arial" panose="020B0604020202020204" pitchFamily="34" charset="0"/>
              </a:rPr>
              <a:t>Assesment</a:t>
            </a:r>
            <a:endParaRPr lang="es-ES" sz="1600" dirty="0">
              <a:solidFill>
                <a:schemeClr val="bg2">
                  <a:lumMod val="10000"/>
                </a:schemeClr>
              </a:solidFill>
              <a:latin typeface="Arial" panose="020B0604020202020204" pitchFamily="34" charset="0"/>
              <a:cs typeface="Arial" panose="020B0604020202020204" pitchFamily="34" charset="0"/>
            </a:endParaRPr>
          </a:p>
          <a:p>
            <a:pPr marL="180000" lvl="1" indent="-180000">
              <a:buFont typeface="Arial" panose="020B0604020202020204" pitchFamily="34" charset="0"/>
              <a:buChar char="•"/>
            </a:pPr>
            <a:r>
              <a:rPr lang="es-ES" sz="1600" dirty="0">
                <a:solidFill>
                  <a:schemeClr val="bg2">
                    <a:lumMod val="10000"/>
                  </a:schemeClr>
                </a:solidFill>
                <a:latin typeface="Arial" panose="020B0604020202020204" pitchFamily="34" charset="0"/>
                <a:cs typeface="Arial" panose="020B0604020202020204" pitchFamily="34" charset="0"/>
              </a:rPr>
              <a:t>Modelo de negocio para dar inicio a la implementación del sistema</a:t>
            </a:r>
          </a:p>
          <a:p>
            <a:pPr marL="180000" lvl="1" indent="-180000">
              <a:buFont typeface="Arial" panose="020B0604020202020204" pitchFamily="34" charset="0"/>
              <a:buChar char="•"/>
            </a:pPr>
            <a:r>
              <a:rPr lang="es-ES" sz="1600" dirty="0">
                <a:solidFill>
                  <a:schemeClr val="bg2">
                    <a:lumMod val="10000"/>
                  </a:schemeClr>
                </a:solidFill>
                <a:latin typeface="Arial" panose="020B0604020202020204" pitchFamily="34" charset="0"/>
                <a:cs typeface="Arial" panose="020B0604020202020204" pitchFamily="34" charset="0"/>
              </a:rPr>
              <a:t>Definición de la Gobernanza</a:t>
            </a:r>
          </a:p>
          <a:p>
            <a:pPr marL="180000" lvl="1" indent="-180000">
              <a:buFont typeface="Arial" panose="020B0604020202020204" pitchFamily="34" charset="0"/>
              <a:buChar char="•"/>
            </a:pPr>
            <a:r>
              <a:rPr lang="es-ES" sz="1600" dirty="0">
                <a:solidFill>
                  <a:schemeClr val="bg2">
                    <a:lumMod val="10000"/>
                  </a:schemeClr>
                </a:solidFill>
                <a:latin typeface="Arial" panose="020B0604020202020204" pitchFamily="34" charset="0"/>
                <a:cs typeface="Arial" panose="020B0604020202020204" pitchFamily="34" charset="0"/>
              </a:rPr>
              <a:t>Levantamiento de licencias</a:t>
            </a:r>
          </a:p>
          <a:p>
            <a:pPr marL="285750" indent="-285750">
              <a:buFont typeface="Arial" panose="020B0604020202020204" pitchFamily="34" charset="0"/>
              <a:buChar char="•"/>
            </a:pPr>
            <a:endParaRPr lang="es-EC" sz="1600" dirty="0">
              <a:solidFill>
                <a:schemeClr val="bg2">
                  <a:lumMod val="10000"/>
                </a:schemeClr>
              </a:solidFill>
            </a:endParaRPr>
          </a:p>
        </p:txBody>
      </p:sp>
      <p:cxnSp>
        <p:nvCxnSpPr>
          <p:cNvPr id="34" name="Conector recto 33">
            <a:extLst>
              <a:ext uri="{FF2B5EF4-FFF2-40B4-BE49-F238E27FC236}">
                <a16:creationId xmlns:a16="http://schemas.microsoft.com/office/drawing/2014/main" xmlns="" id="{445731DE-258D-BF83-5A01-E019753B8BCE}"/>
              </a:ext>
            </a:extLst>
          </p:cNvPr>
          <p:cNvCxnSpPr>
            <a:cxnSpLocks/>
          </p:cNvCxnSpPr>
          <p:nvPr/>
        </p:nvCxnSpPr>
        <p:spPr>
          <a:xfrm>
            <a:off x="2379473" y="4220923"/>
            <a:ext cx="0" cy="111363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xmlns="" id="{0A9639EF-14B3-F2D2-24BD-A877778C0EBE}"/>
              </a:ext>
            </a:extLst>
          </p:cNvPr>
          <p:cNvCxnSpPr>
            <a:cxnSpLocks/>
          </p:cNvCxnSpPr>
          <p:nvPr/>
        </p:nvCxnSpPr>
        <p:spPr>
          <a:xfrm>
            <a:off x="2379473" y="5535550"/>
            <a:ext cx="0" cy="111363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xmlns="" id="{3DD4FD5B-2D96-95C6-4ACC-9174F8A804E4}"/>
              </a:ext>
            </a:extLst>
          </p:cNvPr>
          <p:cNvSpPr txBox="1"/>
          <p:nvPr/>
        </p:nvSpPr>
        <p:spPr>
          <a:xfrm>
            <a:off x="6154703" y="672921"/>
            <a:ext cx="4839105" cy="369332"/>
          </a:xfrm>
          <a:prstGeom prst="rect">
            <a:avLst/>
          </a:prstGeom>
          <a:noFill/>
        </p:spPr>
        <p:txBody>
          <a:bodyPr wrap="square" rtlCol="0">
            <a:spAutoFit/>
          </a:bodyPr>
          <a:lstStyle/>
          <a:p>
            <a:pPr algn="l"/>
            <a:r>
              <a:rPr lang="es-EC" sz="1800" dirty="0">
                <a:solidFill>
                  <a:schemeClr val="bg2">
                    <a:lumMod val="10000"/>
                  </a:schemeClr>
                </a:solidFill>
                <a:latin typeface="Arial" panose="020B0604020202020204" pitchFamily="34" charset="0"/>
                <a:cs typeface="Arial" panose="020B0604020202020204" pitchFamily="34" charset="0"/>
              </a:rPr>
              <a:t>Implementación de sistemas ERP Y EAM</a:t>
            </a:r>
          </a:p>
        </p:txBody>
      </p:sp>
      <p:sp>
        <p:nvSpPr>
          <p:cNvPr id="23" name="TextBox 53">
            <a:extLst>
              <a:ext uri="{FF2B5EF4-FFF2-40B4-BE49-F238E27FC236}">
                <a16:creationId xmlns:a16="http://schemas.microsoft.com/office/drawing/2014/main" xmlns="" id="{769709FB-EF14-9487-E2FD-132EE18D335B}"/>
              </a:ext>
            </a:extLst>
          </p:cNvPr>
          <p:cNvSpPr txBox="1"/>
          <p:nvPr/>
        </p:nvSpPr>
        <p:spPr>
          <a:xfrm>
            <a:off x="6112360" y="309686"/>
            <a:ext cx="5204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3600" b="1">
                <a:solidFill>
                  <a:srgbClr val="424242"/>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2800" dirty="0">
                <a:solidFill>
                  <a:srgbClr val="000000"/>
                </a:solidFill>
                <a:latin typeface="Arial"/>
                <a:cs typeface="Arial"/>
              </a:rPr>
              <a:t>INNOVACIÓN TECNOLÓGICA</a:t>
            </a:r>
          </a:p>
        </p:txBody>
      </p:sp>
      <p:pic>
        <p:nvPicPr>
          <p:cNvPr id="24" name="Imagen 23">
            <a:extLst>
              <a:ext uri="{FF2B5EF4-FFF2-40B4-BE49-F238E27FC236}">
                <a16:creationId xmlns:a16="http://schemas.microsoft.com/office/drawing/2014/main" xmlns="" id="{51C63B23-5B93-9A43-B9D6-455D18C81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763" y="335645"/>
            <a:ext cx="471301" cy="471301"/>
          </a:xfrm>
          <a:prstGeom prst="rect">
            <a:avLst/>
          </a:prstGeom>
        </p:spPr>
      </p:pic>
      <p:pic>
        <p:nvPicPr>
          <p:cNvPr id="26" name="Imagen 25">
            <a:extLst>
              <a:ext uri="{FF2B5EF4-FFF2-40B4-BE49-F238E27FC236}">
                <a16:creationId xmlns:a16="http://schemas.microsoft.com/office/drawing/2014/main" xmlns="" id="{C6EA7366-4390-9EA4-CE8D-3997C8340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274" y="3495159"/>
            <a:ext cx="421589" cy="529356"/>
          </a:xfrm>
          <a:prstGeom prst="rect">
            <a:avLst/>
          </a:prstGeom>
        </p:spPr>
      </p:pic>
      <p:pic>
        <p:nvPicPr>
          <p:cNvPr id="29" name="Imagen 28">
            <a:extLst>
              <a:ext uri="{FF2B5EF4-FFF2-40B4-BE49-F238E27FC236}">
                <a16:creationId xmlns:a16="http://schemas.microsoft.com/office/drawing/2014/main" xmlns="" id="{08857E78-7823-71D4-80AE-230DC7EF96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3382162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85144" y="2151183"/>
            <a:ext cx="5228481" cy="369332"/>
          </a:xfrm>
          <a:prstGeom prst="rect">
            <a:avLst/>
          </a:prstGeom>
        </p:spPr>
        <p:txBody>
          <a:bodyPr wrap="square">
            <a:spAutoFit/>
          </a:bodyPr>
          <a:lstStyle/>
          <a:p>
            <a:pPr algn="ctr">
              <a:spcAft>
                <a:spcPts val="600"/>
              </a:spcAft>
            </a:pPr>
            <a:r>
              <a:rPr lang="es-EC" b="1" dirty="0">
                <a:solidFill>
                  <a:schemeClr val="accent4">
                    <a:lumMod val="75000"/>
                  </a:schemeClr>
                </a:solidFill>
                <a:latin typeface="Arial" panose="020B0604020202020204" pitchFamily="34" charset="0"/>
                <a:cs typeface="Arial" panose="020B0604020202020204" pitchFamily="34" charset="0"/>
              </a:rPr>
              <a:t> (ASSESMENT) DELOITTE</a:t>
            </a:r>
          </a:p>
        </p:txBody>
      </p:sp>
      <p:sp>
        <p:nvSpPr>
          <p:cNvPr id="29" name="Rectángulo 28"/>
          <p:cNvSpPr/>
          <p:nvPr/>
        </p:nvSpPr>
        <p:spPr>
          <a:xfrm>
            <a:off x="6990664" y="2879085"/>
            <a:ext cx="4030774" cy="461665"/>
          </a:xfrm>
          <a:prstGeom prst="rect">
            <a:avLst/>
          </a:prstGeom>
        </p:spPr>
        <p:txBody>
          <a:bodyPr wrap="square">
            <a:spAutoFit/>
          </a:bodyPr>
          <a:lstStyle/>
          <a:p>
            <a:pPr>
              <a:spcAft>
                <a:spcPts val="600"/>
              </a:spcAft>
            </a:pPr>
            <a:r>
              <a:rPr lang="es-EC" sz="2400" b="1" dirty="0">
                <a:solidFill>
                  <a:schemeClr val="accent4">
                    <a:lumMod val="75000"/>
                  </a:schemeClr>
                </a:solidFill>
                <a:latin typeface="Arial" panose="020B0604020202020204" pitchFamily="34" charset="0"/>
                <a:ea typeface="Roboto Light" panose="02000000000000000000" pitchFamily="2" charset="0"/>
                <a:cs typeface="Arial" panose="020B0604020202020204" pitchFamily="34" charset="0"/>
              </a:rPr>
              <a:t>ACCIONES REALIZADAS</a:t>
            </a:r>
            <a:endParaRPr lang="es-EC" sz="2400" b="1" dirty="0">
              <a:solidFill>
                <a:schemeClr val="accent4">
                  <a:lumMod val="75000"/>
                </a:schemeClr>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xmlns="" id="{86988F83-F48A-1949-FC1E-8903970FA3CE}"/>
              </a:ext>
            </a:extLst>
          </p:cNvPr>
          <p:cNvSpPr txBox="1"/>
          <p:nvPr/>
        </p:nvSpPr>
        <p:spPr>
          <a:xfrm>
            <a:off x="1252506" y="1092220"/>
            <a:ext cx="3946337" cy="120032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mn-cs"/>
              </a:rPr>
              <a:t>PROCESO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mn-cs"/>
              </a:rPr>
              <a:t>COORPORATIVO</a:t>
            </a:r>
          </a:p>
        </p:txBody>
      </p:sp>
      <p:cxnSp>
        <p:nvCxnSpPr>
          <p:cNvPr id="5" name="Conector recto 4">
            <a:extLst>
              <a:ext uri="{FF2B5EF4-FFF2-40B4-BE49-F238E27FC236}">
                <a16:creationId xmlns:a16="http://schemas.microsoft.com/office/drawing/2014/main" xmlns="" id="{2F409320-F883-42E4-B63E-6E53CE30D341}"/>
              </a:ext>
            </a:extLst>
          </p:cNvPr>
          <p:cNvCxnSpPr>
            <a:cxnSpLocks/>
          </p:cNvCxnSpPr>
          <p:nvPr/>
        </p:nvCxnSpPr>
        <p:spPr>
          <a:xfrm>
            <a:off x="5317752" y="1140060"/>
            <a:ext cx="0" cy="138045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xmlns="" id="{60C7AF7A-1451-DFC2-09A7-4CEBD2E72E57}"/>
              </a:ext>
            </a:extLst>
          </p:cNvPr>
          <p:cNvSpPr txBox="1"/>
          <p:nvPr/>
        </p:nvSpPr>
        <p:spPr>
          <a:xfrm>
            <a:off x="5458377" y="1322455"/>
            <a:ext cx="5563061" cy="954107"/>
          </a:xfrm>
          <a:prstGeom prst="rect">
            <a:avLst/>
          </a:prstGeom>
          <a:noFill/>
        </p:spPr>
        <p:txBody>
          <a:bodyPr wrap="none" rtlCol="0">
            <a:spAutoFit/>
          </a:bodyPr>
          <a:lstStyle/>
          <a:p>
            <a:pPr marL="180000" indent="-180000" algn="just">
              <a:buFont typeface="Arial" panose="020B0604020202020204" pitchFamily="34" charset="0"/>
              <a:buChar char="•"/>
            </a:pPr>
            <a:r>
              <a:rPr lang="es-ES" sz="2800" b="1" dirty="0">
                <a:solidFill>
                  <a:schemeClr val="bg2">
                    <a:lumMod val="10000"/>
                  </a:schemeClr>
                </a:solidFill>
                <a:latin typeface="Arial" panose="020B0604020202020204" pitchFamily="34" charset="0"/>
                <a:cs typeface="Arial" panose="020B0604020202020204" pitchFamily="34" charset="0"/>
              </a:rPr>
              <a:t>7,2</a:t>
            </a:r>
            <a:r>
              <a:rPr lang="es-ES" sz="2800" dirty="0">
                <a:solidFill>
                  <a:schemeClr val="bg2">
                    <a:lumMod val="10000"/>
                  </a:schemeClr>
                </a:solidFill>
                <a:latin typeface="Arial" panose="020B0604020202020204" pitchFamily="34" charset="0"/>
                <a:cs typeface="Arial" panose="020B0604020202020204" pitchFamily="34" charset="0"/>
              </a:rPr>
              <a:t> </a:t>
            </a:r>
            <a:r>
              <a:rPr lang="es-ES" sz="2800" b="0" dirty="0">
                <a:solidFill>
                  <a:schemeClr val="bg2">
                    <a:lumMod val="10000"/>
                  </a:schemeClr>
                </a:solidFill>
                <a:latin typeface="Arial" panose="020B0604020202020204" pitchFamily="34" charset="0"/>
                <a:cs typeface="Arial" panose="020B0604020202020204" pitchFamily="34" charset="0"/>
              </a:rPr>
              <a:t>Millones invertidos</a:t>
            </a:r>
          </a:p>
          <a:p>
            <a:pPr marL="180000" indent="-180000" algn="just">
              <a:buFont typeface="Arial" panose="020B0604020202020204" pitchFamily="34" charset="0"/>
              <a:buChar char="•"/>
            </a:pPr>
            <a:r>
              <a:rPr lang="es-EC" sz="2800" b="1" dirty="0">
                <a:solidFill>
                  <a:schemeClr val="bg2">
                    <a:lumMod val="10000"/>
                  </a:schemeClr>
                </a:solidFill>
                <a:latin typeface="Arial" panose="020B0604020202020204" pitchFamily="34" charset="0"/>
                <a:cs typeface="Arial" panose="020B0604020202020204" pitchFamily="34" charset="0"/>
              </a:rPr>
              <a:t>3,2</a:t>
            </a:r>
            <a:r>
              <a:rPr lang="es-EC" sz="2800" dirty="0">
                <a:solidFill>
                  <a:schemeClr val="bg2">
                    <a:lumMod val="10000"/>
                  </a:schemeClr>
                </a:solidFill>
                <a:latin typeface="Arial" panose="020B0604020202020204" pitchFamily="34" charset="0"/>
                <a:cs typeface="Arial" panose="020B0604020202020204" pitchFamily="34" charset="0"/>
              </a:rPr>
              <a:t> </a:t>
            </a:r>
            <a:r>
              <a:rPr lang="es-ES" sz="2800" b="0" dirty="0">
                <a:solidFill>
                  <a:schemeClr val="bg2">
                    <a:lumMod val="10000"/>
                  </a:schemeClr>
                </a:solidFill>
                <a:latin typeface="Arial" panose="020B0604020202020204" pitchFamily="34" charset="0"/>
                <a:cs typeface="Arial" panose="020B0604020202020204" pitchFamily="34" charset="0"/>
              </a:rPr>
              <a:t>Millones de contraparte EEQ</a:t>
            </a:r>
            <a:endParaRPr lang="es-EC" sz="2800" dirty="0">
              <a:solidFill>
                <a:schemeClr val="bg2">
                  <a:lumMod val="10000"/>
                </a:schemeClr>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xmlns="" id="{7EEBA166-9584-248A-681A-AE88C3428392}"/>
              </a:ext>
            </a:extLst>
          </p:cNvPr>
          <p:cNvSpPr txBox="1"/>
          <p:nvPr/>
        </p:nvSpPr>
        <p:spPr>
          <a:xfrm>
            <a:off x="6722622" y="3492117"/>
            <a:ext cx="4833838" cy="2554545"/>
          </a:xfrm>
          <a:prstGeom prst="rect">
            <a:avLst/>
          </a:prstGeom>
          <a:noFill/>
        </p:spPr>
        <p:txBody>
          <a:bodyPr wrap="square">
            <a:spAutoFit/>
          </a:bodyPr>
          <a:lstStyle/>
          <a:p>
            <a:pPr marL="180000" marR="0" lvl="0" indent="-1800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Roboto Light" panose="02000000000000000000" pitchFamily="2" charset="0"/>
                <a:cs typeface="Arial" panose="020B0604020202020204" pitchFamily="34" charset="0"/>
              </a:rPr>
              <a:t>Repotenciación infraestructura hardware, incluye servicio de mantenimiento (2021 – 2024)</a:t>
            </a:r>
          </a:p>
          <a:p>
            <a:pPr marL="180000" marR="0" lvl="0" indent="-1800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6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Roboto Light" panose="02000000000000000000" pitchFamily="2" charset="0"/>
                <a:cs typeface="Arial" panose="020B0604020202020204" pitchFamily="34" charset="0"/>
              </a:rPr>
              <a:t>Licenciamiento, </a:t>
            </a:r>
            <a:r>
              <a:rPr kumimoji="0" lang="es-EC" sz="1600" b="0"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Roboto Light" panose="02000000000000000000" pitchFamily="2" charset="0"/>
                <a:cs typeface="Arial" panose="020B0604020202020204" pitchFamily="34" charset="0"/>
              </a:rPr>
              <a:t>upgrade</a:t>
            </a:r>
            <a:r>
              <a:rPr kumimoji="0" lang="es-EC" sz="16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Roboto Light" panose="02000000000000000000" pitchFamily="2" charset="0"/>
                <a:cs typeface="Arial" panose="020B0604020202020204" pitchFamily="34" charset="0"/>
              </a:rPr>
              <a:t>, reportaría y soporte técnico especializado firewall (2022- 2024).</a:t>
            </a:r>
          </a:p>
          <a:p>
            <a:pPr marL="180000" marR="0" lvl="0" indent="-1800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Roboto Light" panose="02000000000000000000" pitchFamily="2" charset="0"/>
                <a:cs typeface="Arial" panose="020B0604020202020204" pitchFamily="34" charset="0"/>
              </a:rPr>
              <a:t>Soporte y mantenimiento de plataforma de virtualización VMWARE Y BACKUP (2022 – 2023).</a:t>
            </a:r>
          </a:p>
          <a:p>
            <a:pPr marL="180000" marR="0" lvl="0" indent="-1800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6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Roboto Light" panose="02000000000000000000" pitchFamily="2" charset="0"/>
                <a:cs typeface="Arial" panose="020B0604020202020204" pitchFamily="34" charset="0"/>
              </a:rPr>
              <a:t>Mantenimientos preventivos y correctivos.</a:t>
            </a:r>
          </a:p>
          <a:p>
            <a:pPr marL="180000" marR="0" lvl="0" indent="-1800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600" dirty="0">
                <a:solidFill>
                  <a:schemeClr val="bg2">
                    <a:lumMod val="10000"/>
                  </a:schemeClr>
                </a:solidFill>
                <a:latin typeface="Arial" panose="020B0604020202020204" pitchFamily="34" charset="0"/>
                <a:ea typeface="Roboto Light" panose="02000000000000000000" pitchFamily="2" charset="0"/>
                <a:cs typeface="Arial" panose="020B0604020202020204" pitchFamily="34" charset="0"/>
              </a:rPr>
              <a:t>Renovación licencias </a:t>
            </a:r>
            <a:r>
              <a:rPr lang="es-EC" sz="1600" dirty="0" err="1">
                <a:solidFill>
                  <a:schemeClr val="bg2">
                    <a:lumMod val="10000"/>
                  </a:schemeClr>
                </a:solidFill>
                <a:latin typeface="Arial" panose="020B0604020202020204" pitchFamily="34" charset="0"/>
                <a:ea typeface="Roboto Light" panose="02000000000000000000" pitchFamily="2" charset="0"/>
                <a:cs typeface="Arial" panose="020B0604020202020204" pitchFamily="34" charset="0"/>
              </a:rPr>
              <a:t>Vmware</a:t>
            </a:r>
            <a:r>
              <a:rPr lang="es-EC" sz="1600" dirty="0">
                <a:solidFill>
                  <a:schemeClr val="bg2">
                    <a:lumMod val="10000"/>
                  </a:schemeClr>
                </a:solidFill>
                <a:latin typeface="Arial" panose="020B0604020202020204" pitchFamily="34" charset="0"/>
                <a:ea typeface="Roboto Light" panose="02000000000000000000" pitchFamily="2" charset="0"/>
                <a:cs typeface="Arial" panose="020B0604020202020204" pitchFamily="34" charset="0"/>
              </a:rPr>
              <a:t> </a:t>
            </a:r>
            <a:r>
              <a:rPr lang="es-EC" sz="1600" dirty="0" err="1">
                <a:solidFill>
                  <a:schemeClr val="bg2">
                    <a:lumMod val="10000"/>
                  </a:schemeClr>
                </a:solidFill>
                <a:latin typeface="Arial" panose="020B0604020202020204" pitchFamily="34" charset="0"/>
                <a:ea typeface="Roboto Light" panose="02000000000000000000" pitchFamily="2" charset="0"/>
                <a:cs typeface="Arial" panose="020B0604020202020204" pitchFamily="34" charset="0"/>
              </a:rPr>
              <a:t>Esx</a:t>
            </a:r>
            <a:r>
              <a:rPr lang="es-EC" sz="1600" dirty="0">
                <a:solidFill>
                  <a:schemeClr val="bg2">
                    <a:lumMod val="10000"/>
                  </a:schemeClr>
                </a:solidFill>
                <a:latin typeface="Arial" panose="020B0604020202020204" pitchFamily="34" charset="0"/>
                <a:ea typeface="Roboto Light" panose="02000000000000000000" pitchFamily="2" charset="0"/>
                <a:cs typeface="Arial" panose="020B0604020202020204" pitchFamily="34" charset="0"/>
              </a:rPr>
              <a:t> y Veeam </a:t>
            </a:r>
            <a:r>
              <a:rPr lang="es-EC" sz="1600" dirty="0" err="1">
                <a:solidFill>
                  <a:schemeClr val="bg2">
                    <a:lumMod val="10000"/>
                  </a:schemeClr>
                </a:solidFill>
                <a:latin typeface="Arial" panose="020B0604020202020204" pitchFamily="34" charset="0"/>
                <a:ea typeface="Roboto Light" panose="02000000000000000000" pitchFamily="2" charset="0"/>
                <a:cs typeface="Arial" panose="020B0604020202020204" pitchFamily="34" charset="0"/>
              </a:rPr>
              <a:t>BAckup</a:t>
            </a:r>
            <a:endParaRPr kumimoji="0" lang="es-MX" sz="16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pic>
        <p:nvPicPr>
          <p:cNvPr id="6" name="Marcador de posición de imagen 7">
            <a:extLst>
              <a:ext uri="{FF2B5EF4-FFF2-40B4-BE49-F238E27FC236}">
                <a16:creationId xmlns:a16="http://schemas.microsoft.com/office/drawing/2014/main" xmlns="" id="{87E6110A-4E1D-EB74-D2C6-4616D42D46C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439" t="17897" r="30264" b="29505"/>
          <a:stretch/>
        </p:blipFill>
        <p:spPr bwMode="auto">
          <a:xfrm>
            <a:off x="498395" y="2947481"/>
            <a:ext cx="5987790" cy="3283336"/>
          </a:xfrm>
          <a:prstGeom prst="roundRect">
            <a:avLst>
              <a:gd name="adj" fmla="val 0"/>
            </a:avLst>
          </a:prstGeom>
          <a:solidFill>
            <a:srgbClr val="FFFFFF">
              <a:shade val="85000"/>
            </a:srgbClr>
          </a:solidFill>
          <a:ln>
            <a:noFill/>
          </a:ln>
          <a:effectLst/>
        </p:spPr>
      </p:pic>
      <p:sp>
        <p:nvSpPr>
          <p:cNvPr id="7" name="CuadroTexto 6">
            <a:extLst>
              <a:ext uri="{FF2B5EF4-FFF2-40B4-BE49-F238E27FC236}">
                <a16:creationId xmlns:a16="http://schemas.microsoft.com/office/drawing/2014/main" xmlns="" id="{3C1C0D42-537F-C0B5-B29B-09FE5C464ED5}"/>
              </a:ext>
            </a:extLst>
          </p:cNvPr>
          <p:cNvSpPr txBox="1"/>
          <p:nvPr/>
        </p:nvSpPr>
        <p:spPr>
          <a:xfrm>
            <a:off x="6112360" y="700777"/>
            <a:ext cx="4687131" cy="369332"/>
          </a:xfrm>
          <a:prstGeom prst="rect">
            <a:avLst/>
          </a:prstGeom>
          <a:noFill/>
        </p:spPr>
        <p:txBody>
          <a:bodyPr wrap="square" rtlCol="0">
            <a:spAutoFit/>
          </a:bodyPr>
          <a:lstStyle/>
          <a:p>
            <a:r>
              <a:rPr lang="es-ES" dirty="0">
                <a:solidFill>
                  <a:schemeClr val="bg2">
                    <a:lumMod val="10000"/>
                  </a:schemeClr>
                </a:solidFill>
                <a:latin typeface="Arial" panose="020B0604020202020204" pitchFamily="34" charset="0"/>
                <a:cs typeface="Arial" panose="020B0604020202020204" pitchFamily="34" charset="0"/>
              </a:rPr>
              <a:t>Centro de Datos Nacional</a:t>
            </a:r>
            <a:endParaRPr lang="es-EC" dirty="0">
              <a:solidFill>
                <a:schemeClr val="bg2">
                  <a:lumMod val="10000"/>
                </a:schemeClr>
              </a:solidFill>
              <a:latin typeface="Arial" panose="020B0604020202020204" pitchFamily="34" charset="0"/>
              <a:cs typeface="Arial" panose="020B0604020202020204" pitchFamily="34" charset="0"/>
            </a:endParaRPr>
          </a:p>
        </p:txBody>
      </p:sp>
      <p:sp>
        <p:nvSpPr>
          <p:cNvPr id="10" name="TextBox 53">
            <a:extLst>
              <a:ext uri="{FF2B5EF4-FFF2-40B4-BE49-F238E27FC236}">
                <a16:creationId xmlns:a16="http://schemas.microsoft.com/office/drawing/2014/main" xmlns="" id="{748D79FB-094A-7643-6298-84EBD9C8D5DF}"/>
              </a:ext>
            </a:extLst>
          </p:cNvPr>
          <p:cNvSpPr txBox="1"/>
          <p:nvPr/>
        </p:nvSpPr>
        <p:spPr>
          <a:xfrm>
            <a:off x="6112360" y="309686"/>
            <a:ext cx="5204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3600" b="1">
                <a:solidFill>
                  <a:srgbClr val="424242"/>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2800" dirty="0">
                <a:solidFill>
                  <a:srgbClr val="000000"/>
                </a:solidFill>
                <a:latin typeface="Arial"/>
                <a:cs typeface="Arial"/>
              </a:rPr>
              <a:t>INNOVACIÓN TECNOLÓGICA</a:t>
            </a:r>
          </a:p>
        </p:txBody>
      </p:sp>
      <p:pic>
        <p:nvPicPr>
          <p:cNvPr id="11" name="Imagen 10">
            <a:extLst>
              <a:ext uri="{FF2B5EF4-FFF2-40B4-BE49-F238E27FC236}">
                <a16:creationId xmlns:a16="http://schemas.microsoft.com/office/drawing/2014/main" xmlns="" id="{52569363-E97C-8FD9-EC69-8F4A88B389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763" y="335645"/>
            <a:ext cx="471301" cy="471301"/>
          </a:xfrm>
          <a:prstGeom prst="rect">
            <a:avLst/>
          </a:prstGeom>
        </p:spPr>
      </p:pic>
      <p:pic>
        <p:nvPicPr>
          <p:cNvPr id="13" name="Imagen 12">
            <a:extLst>
              <a:ext uri="{FF2B5EF4-FFF2-40B4-BE49-F238E27FC236}">
                <a16:creationId xmlns:a16="http://schemas.microsoft.com/office/drawing/2014/main" xmlns="" id="{AAF4C3F8-7A45-5017-1722-E0CA72612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6258" y="2841056"/>
            <a:ext cx="514979" cy="537722"/>
          </a:xfrm>
          <a:prstGeom prst="rect">
            <a:avLst/>
          </a:prstGeom>
        </p:spPr>
      </p:pic>
      <p:pic>
        <p:nvPicPr>
          <p:cNvPr id="14" name="Imagen 13">
            <a:extLst>
              <a:ext uri="{FF2B5EF4-FFF2-40B4-BE49-F238E27FC236}">
                <a16:creationId xmlns:a16="http://schemas.microsoft.com/office/drawing/2014/main" xmlns="" id="{72261608-4CE0-5F7C-56BF-D89EF784F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2544115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3">
            <a:extLst>
              <a:ext uri="{FF2B5EF4-FFF2-40B4-BE49-F238E27FC236}">
                <a16:creationId xmlns:a16="http://schemas.microsoft.com/office/drawing/2014/main" xmlns="" id="{EC7BF7B8-3A09-709B-DA25-34934200CC66}"/>
              </a:ext>
            </a:extLst>
          </p:cNvPr>
          <p:cNvSpPr txBox="1"/>
          <p:nvPr/>
        </p:nvSpPr>
        <p:spPr>
          <a:xfrm>
            <a:off x="6289791" y="479201"/>
            <a:ext cx="52293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s-EC"/>
            </a:defPPr>
            <a:lvl1pPr algn="ctr">
              <a:defRPr sz="3200" b="1">
                <a:solidFill>
                  <a:srgbClr val="20285D"/>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2800" dirty="0">
                <a:solidFill>
                  <a:srgbClr val="000000"/>
                </a:solidFill>
                <a:latin typeface="Arial"/>
                <a:cs typeface="Arial"/>
              </a:rPr>
              <a:t>GESTIÓN SOCIO AMBIENTAL</a:t>
            </a:r>
          </a:p>
        </p:txBody>
      </p:sp>
      <p:sp>
        <p:nvSpPr>
          <p:cNvPr id="12" name="Rectángulo 11"/>
          <p:cNvSpPr/>
          <p:nvPr/>
        </p:nvSpPr>
        <p:spPr>
          <a:xfrm>
            <a:off x="6971100" y="1705827"/>
            <a:ext cx="4520363" cy="400110"/>
          </a:xfrm>
          <a:prstGeom prst="rect">
            <a:avLst/>
          </a:prstGeom>
        </p:spPr>
        <p:txBody>
          <a:bodyPr wrap="square">
            <a:spAutoFit/>
          </a:bodyPr>
          <a:lstStyle/>
          <a:p>
            <a:pPr>
              <a:spcAft>
                <a:spcPts val="600"/>
              </a:spcAft>
            </a:pPr>
            <a:r>
              <a:rPr lang="es-EC" sz="2000" b="1" dirty="0">
                <a:solidFill>
                  <a:schemeClr val="accent4">
                    <a:lumMod val="75000"/>
                  </a:schemeClr>
                </a:solidFill>
                <a:latin typeface="Arial" panose="020B0604020202020204" pitchFamily="34" charset="0"/>
                <a:cs typeface="Arial" panose="020B0604020202020204" pitchFamily="34" charset="0"/>
              </a:rPr>
              <a:t>SOCIALIZACIÓN PROYECTOS                </a:t>
            </a:r>
          </a:p>
        </p:txBody>
      </p:sp>
      <p:sp>
        <p:nvSpPr>
          <p:cNvPr id="30" name="Rectángulo 29"/>
          <p:cNvSpPr/>
          <p:nvPr/>
        </p:nvSpPr>
        <p:spPr>
          <a:xfrm>
            <a:off x="6988323" y="2153468"/>
            <a:ext cx="3909016" cy="1077218"/>
          </a:xfrm>
          <a:prstGeom prst="rect">
            <a:avLst/>
          </a:prstGeom>
        </p:spPr>
        <p:txBody>
          <a:bodyPr wrap="square">
            <a:spAutoFit/>
          </a:bodyPr>
          <a:lstStyle/>
          <a:p>
            <a:pPr algn="just"/>
            <a:r>
              <a:rPr lang="es-EC" sz="1600" dirty="0">
                <a:solidFill>
                  <a:schemeClr val="bg2">
                    <a:lumMod val="10000"/>
                  </a:schemeClr>
                </a:solidFill>
                <a:latin typeface="Arial" panose="020B0604020202020204" pitchFamily="34" charset="0"/>
                <a:cs typeface="Arial" panose="020B0604020202020204" pitchFamily="34" charset="0"/>
              </a:rPr>
              <a:t>22.000 beneficiarios de 42 parroquias participaron en eventos organizados para informar masivamente sobre iniciativas EEQ</a:t>
            </a:r>
          </a:p>
        </p:txBody>
      </p:sp>
      <p:sp>
        <p:nvSpPr>
          <p:cNvPr id="19" name="Rectángulo 18">
            <a:extLst>
              <a:ext uri="{FF2B5EF4-FFF2-40B4-BE49-F238E27FC236}">
                <a16:creationId xmlns:a16="http://schemas.microsoft.com/office/drawing/2014/main" xmlns="" id="{E999B2AA-DF33-F7A8-CD4F-6D4A8A612847}"/>
              </a:ext>
            </a:extLst>
          </p:cNvPr>
          <p:cNvSpPr/>
          <p:nvPr/>
        </p:nvSpPr>
        <p:spPr>
          <a:xfrm>
            <a:off x="1043240" y="1700208"/>
            <a:ext cx="5784353" cy="400110"/>
          </a:xfrm>
          <a:prstGeom prst="rect">
            <a:avLst/>
          </a:prstGeom>
        </p:spPr>
        <p:txBody>
          <a:bodyPr wrap="square">
            <a:spAutoFit/>
          </a:bodyPr>
          <a:lstStyle/>
          <a:p>
            <a:pPr>
              <a:spcAft>
                <a:spcPts val="600"/>
              </a:spcAft>
            </a:pPr>
            <a:r>
              <a:rPr lang="es-EC" sz="2000" b="1" dirty="0">
                <a:solidFill>
                  <a:schemeClr val="accent4">
                    <a:lumMod val="75000"/>
                  </a:schemeClr>
                </a:solidFill>
                <a:latin typeface="Arial" panose="020B0604020202020204" pitchFamily="34" charset="0"/>
                <a:cs typeface="Arial" panose="020B0604020202020204" pitchFamily="34" charset="0"/>
              </a:rPr>
              <a:t>INCENDIO - RESERVORIO DE CUMBAYÁ</a:t>
            </a:r>
          </a:p>
        </p:txBody>
      </p:sp>
      <p:pic>
        <p:nvPicPr>
          <p:cNvPr id="22" name="Imagen 21">
            <a:extLst>
              <a:ext uri="{FF2B5EF4-FFF2-40B4-BE49-F238E27FC236}">
                <a16:creationId xmlns:a16="http://schemas.microsoft.com/office/drawing/2014/main" xmlns="" id="{6DF78DDB-CA75-C713-5E32-130D0DA83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155" y="2343745"/>
            <a:ext cx="2617335" cy="1618654"/>
          </a:xfrm>
          <a:prstGeom prst="roundRect">
            <a:avLst>
              <a:gd name="adj" fmla="val 0"/>
            </a:avLst>
          </a:prstGeom>
          <a:solidFill>
            <a:srgbClr val="FFFFFF">
              <a:shade val="85000"/>
            </a:srgbClr>
          </a:solidFill>
          <a:ln>
            <a:noFill/>
          </a:ln>
          <a:effectLst/>
        </p:spPr>
      </p:pic>
      <p:sp>
        <p:nvSpPr>
          <p:cNvPr id="31" name="Rectángulo 30">
            <a:extLst>
              <a:ext uri="{FF2B5EF4-FFF2-40B4-BE49-F238E27FC236}">
                <a16:creationId xmlns:a16="http://schemas.microsoft.com/office/drawing/2014/main" xmlns="" id="{BF0035B5-EC3D-D72B-1783-1F99558CE4CC}"/>
              </a:ext>
            </a:extLst>
          </p:cNvPr>
          <p:cNvSpPr/>
          <p:nvPr/>
        </p:nvSpPr>
        <p:spPr>
          <a:xfrm>
            <a:off x="3884997" y="2445186"/>
            <a:ext cx="2617334" cy="1200329"/>
          </a:xfrm>
          <a:prstGeom prst="rect">
            <a:avLst/>
          </a:prstGeom>
        </p:spPr>
        <p:txBody>
          <a:bodyPr wrap="square">
            <a:spAutoFit/>
          </a:bodyPr>
          <a:lstStyle/>
          <a:p>
            <a:r>
              <a:rPr lang="es-EC" sz="2400" b="1" dirty="0">
                <a:solidFill>
                  <a:schemeClr val="bg2">
                    <a:lumMod val="10000"/>
                  </a:schemeClr>
                </a:solidFill>
                <a:latin typeface="Arial" panose="020B0604020202020204" pitchFamily="34" charset="0"/>
                <a:cs typeface="Arial" panose="020B0604020202020204" pitchFamily="34" charset="0"/>
              </a:rPr>
              <a:t>2.000</a:t>
            </a:r>
          </a:p>
          <a:p>
            <a:r>
              <a:rPr lang="es-EC" sz="1600" dirty="0">
                <a:solidFill>
                  <a:schemeClr val="bg2">
                    <a:lumMod val="10000"/>
                  </a:schemeClr>
                </a:solidFill>
                <a:latin typeface="Arial" panose="020B0604020202020204" pitchFamily="34" charset="0"/>
                <a:cs typeface="Arial" panose="020B0604020202020204" pitchFamily="34" charset="0"/>
              </a:rPr>
              <a:t>Árboles sembrados</a:t>
            </a:r>
          </a:p>
          <a:p>
            <a:endParaRPr lang="es-EC" sz="1600" dirty="0">
              <a:solidFill>
                <a:schemeClr val="bg2">
                  <a:lumMod val="10000"/>
                </a:schemeClr>
              </a:solidFill>
              <a:latin typeface="Arial" panose="020B0604020202020204" pitchFamily="34" charset="0"/>
              <a:cs typeface="Arial" panose="020B0604020202020204" pitchFamily="34" charset="0"/>
            </a:endParaRPr>
          </a:p>
          <a:p>
            <a:endParaRPr lang="es-EC" sz="1600" dirty="0">
              <a:solidFill>
                <a:schemeClr val="bg2">
                  <a:lumMod val="10000"/>
                </a:schemeClr>
              </a:solidFill>
              <a:latin typeface="Arial" panose="020B0604020202020204" pitchFamily="34" charset="0"/>
              <a:cs typeface="Arial" panose="020B0604020202020204" pitchFamily="34" charset="0"/>
            </a:endParaRPr>
          </a:p>
        </p:txBody>
      </p:sp>
      <p:sp>
        <p:nvSpPr>
          <p:cNvPr id="33" name="Rectángulo 32">
            <a:extLst>
              <a:ext uri="{FF2B5EF4-FFF2-40B4-BE49-F238E27FC236}">
                <a16:creationId xmlns:a16="http://schemas.microsoft.com/office/drawing/2014/main" xmlns="" id="{70EDDD63-69F0-538B-103E-06E7763FA3F2}"/>
              </a:ext>
            </a:extLst>
          </p:cNvPr>
          <p:cNvSpPr/>
          <p:nvPr/>
        </p:nvSpPr>
        <p:spPr>
          <a:xfrm>
            <a:off x="6979158" y="3884811"/>
            <a:ext cx="4763844" cy="707886"/>
          </a:xfrm>
          <a:prstGeom prst="rect">
            <a:avLst/>
          </a:prstGeom>
        </p:spPr>
        <p:txBody>
          <a:bodyPr wrap="square">
            <a:spAutoFit/>
          </a:bodyPr>
          <a:lstStyle/>
          <a:p>
            <a:pPr>
              <a:spcAft>
                <a:spcPts val="600"/>
              </a:spcAft>
            </a:pPr>
            <a:r>
              <a:rPr lang="es-ES" sz="2000" b="1" dirty="0">
                <a:solidFill>
                  <a:schemeClr val="accent4">
                    <a:lumMod val="75000"/>
                  </a:schemeClr>
                </a:solidFill>
                <a:latin typeface="Arial" panose="020B0604020202020204" pitchFamily="34" charset="0"/>
                <a:cs typeface="Arial" panose="020B0604020202020204" pitchFamily="34" charset="0"/>
              </a:rPr>
              <a:t>GESTI</a:t>
            </a:r>
            <a:r>
              <a:rPr lang="es-EC" sz="2000" b="1" dirty="0" err="1">
                <a:solidFill>
                  <a:schemeClr val="accent4">
                    <a:lumMod val="75000"/>
                  </a:schemeClr>
                </a:solidFill>
                <a:latin typeface="Arial" panose="020B0604020202020204" pitchFamily="34" charset="0"/>
                <a:cs typeface="Arial" panose="020B0604020202020204" pitchFamily="34" charset="0"/>
              </a:rPr>
              <a:t>Ó</a:t>
            </a:r>
            <a:r>
              <a:rPr lang="es-ES" sz="2000" b="1" dirty="0">
                <a:solidFill>
                  <a:schemeClr val="accent4">
                    <a:lumMod val="75000"/>
                  </a:schemeClr>
                </a:solidFill>
                <a:latin typeface="Arial" panose="020B0604020202020204" pitchFamily="34" charset="0"/>
                <a:cs typeface="Arial" panose="020B0604020202020204" pitchFamily="34" charset="0"/>
              </a:rPr>
              <a:t>N AMBIENTAL PROYECTOS DE DISTRIBUCIÓN Y GENERACIÓN</a:t>
            </a:r>
            <a:endParaRPr lang="es-EC" sz="2000" b="1" dirty="0">
              <a:solidFill>
                <a:schemeClr val="accent4">
                  <a:lumMod val="75000"/>
                </a:schemeClr>
              </a:solidFill>
              <a:latin typeface="Arial" panose="020B0604020202020204" pitchFamily="34" charset="0"/>
              <a:cs typeface="Arial" panose="020B0604020202020204" pitchFamily="34" charset="0"/>
            </a:endParaRPr>
          </a:p>
        </p:txBody>
      </p:sp>
      <p:sp>
        <p:nvSpPr>
          <p:cNvPr id="34" name="Text Placeholder 32">
            <a:extLst>
              <a:ext uri="{FF2B5EF4-FFF2-40B4-BE49-F238E27FC236}">
                <a16:creationId xmlns:a16="http://schemas.microsoft.com/office/drawing/2014/main" xmlns="" id="{80D4B802-BADB-55D6-C6AE-CA5BF80F8484}"/>
              </a:ext>
            </a:extLst>
          </p:cNvPr>
          <p:cNvSpPr txBox="1">
            <a:spLocks/>
          </p:cNvSpPr>
          <p:nvPr/>
        </p:nvSpPr>
        <p:spPr>
          <a:xfrm>
            <a:off x="7109901" y="4761974"/>
            <a:ext cx="3655732" cy="400110"/>
          </a:xfrm>
          <a:prstGeom prst="rect">
            <a:avLst/>
          </a:prstGeom>
          <a:noFill/>
        </p:spPr>
        <p:txBody>
          <a:bodyPr wrap="square">
            <a:spAutoFit/>
          </a:bodyPr>
          <a:lstStyle>
            <a:defPPr>
              <a:defRPr lang="es-EC"/>
            </a:defPPr>
            <a:lvl1pPr>
              <a:defRPr b="1">
                <a:solidFill>
                  <a:srgbClr val="1976D2"/>
                </a:solidFill>
                <a:latin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spcAft>
                <a:spcPts val="600"/>
              </a:spcAft>
            </a:pPr>
            <a:r>
              <a:rPr lang="es-ES" sz="2000" dirty="0">
                <a:solidFill>
                  <a:schemeClr val="bg2">
                    <a:lumMod val="10000"/>
                  </a:schemeClr>
                </a:solidFill>
                <a:cs typeface="Arial" panose="020B0604020202020204" pitchFamily="34" charset="0"/>
              </a:rPr>
              <a:t>44 Proyectos regularizados</a:t>
            </a:r>
            <a:endParaRPr lang="es-EC" sz="2000" dirty="0">
              <a:solidFill>
                <a:schemeClr val="bg2">
                  <a:lumMod val="10000"/>
                </a:schemeClr>
              </a:solidFill>
              <a:cs typeface="Arial" panose="020B0604020202020204" pitchFamily="34" charset="0"/>
            </a:endParaRPr>
          </a:p>
        </p:txBody>
      </p:sp>
      <p:sp>
        <p:nvSpPr>
          <p:cNvPr id="35" name="Rectángulo 34">
            <a:extLst>
              <a:ext uri="{FF2B5EF4-FFF2-40B4-BE49-F238E27FC236}">
                <a16:creationId xmlns:a16="http://schemas.microsoft.com/office/drawing/2014/main" xmlns="" id="{97B04EA3-F7DF-FF02-3DAB-B1258FEFCB62}"/>
              </a:ext>
            </a:extLst>
          </p:cNvPr>
          <p:cNvSpPr/>
          <p:nvPr/>
        </p:nvSpPr>
        <p:spPr>
          <a:xfrm>
            <a:off x="7598718" y="5168730"/>
            <a:ext cx="3569276" cy="1107996"/>
          </a:xfrm>
          <a:prstGeom prst="rect">
            <a:avLst/>
          </a:prstGeom>
        </p:spPr>
        <p:txBody>
          <a:bodyPr wrap="square">
            <a:spAutoFit/>
          </a:bodyPr>
          <a:lstStyle/>
          <a:p>
            <a:pPr marL="180000" indent="-180000" algn="just" defTabSz="720725">
              <a:spcAft>
                <a:spcPts val="600"/>
              </a:spcAft>
              <a:buFont typeface="Arial" panose="020B0604020202020204" pitchFamily="34" charset="0"/>
              <a:buChar char="•"/>
              <a:tabLst>
                <a:tab pos="534988" algn="dec"/>
              </a:tabLst>
            </a:pPr>
            <a:r>
              <a:rPr lang="es-EC" sz="1400" b="1"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41</a:t>
            </a:r>
            <a:r>
              <a:rPr lang="es-EC" sz="14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 	proyectos de distribución eléctrica.</a:t>
            </a:r>
          </a:p>
          <a:p>
            <a:pPr marL="180000" indent="-180000" algn="just" defTabSz="720725">
              <a:spcAft>
                <a:spcPts val="600"/>
              </a:spcAft>
              <a:buFont typeface="Arial" panose="020B0604020202020204" pitchFamily="34" charset="0"/>
              <a:buChar char="•"/>
              <a:tabLst>
                <a:tab pos="534988" algn="dec"/>
              </a:tabLst>
            </a:pPr>
            <a:r>
              <a:rPr lang="es-EC" sz="1400" b="1"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2</a:t>
            </a:r>
            <a:r>
              <a:rPr lang="es-EC" sz="14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 	proyectos fotovoltaicos.</a:t>
            </a:r>
          </a:p>
          <a:p>
            <a:pPr marL="180000" indent="-180000" algn="just" defTabSz="720725">
              <a:spcAft>
                <a:spcPts val="600"/>
              </a:spcAft>
              <a:buFont typeface="Arial" panose="020B0604020202020204" pitchFamily="34" charset="0"/>
              <a:buChar char="•"/>
              <a:tabLst>
                <a:tab pos="534988" algn="dec"/>
              </a:tabLst>
            </a:pPr>
            <a:r>
              <a:rPr lang="es-EC" sz="1400" b="1"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1</a:t>
            </a:r>
            <a:r>
              <a:rPr lang="es-EC" sz="14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 	proyecto para construcción del nuevo laboratorio de medidores.</a:t>
            </a:r>
          </a:p>
        </p:txBody>
      </p:sp>
      <p:cxnSp>
        <p:nvCxnSpPr>
          <p:cNvPr id="37" name="Conector recto 36">
            <a:extLst>
              <a:ext uri="{FF2B5EF4-FFF2-40B4-BE49-F238E27FC236}">
                <a16:creationId xmlns:a16="http://schemas.microsoft.com/office/drawing/2014/main" xmlns="" id="{448A4527-9300-4691-E975-9D2AE76103B3}"/>
              </a:ext>
            </a:extLst>
          </p:cNvPr>
          <p:cNvCxnSpPr>
            <a:cxnSpLocks/>
          </p:cNvCxnSpPr>
          <p:nvPr/>
        </p:nvCxnSpPr>
        <p:spPr>
          <a:xfrm>
            <a:off x="7593847" y="5163096"/>
            <a:ext cx="0" cy="91256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xmlns="" id="{B4249385-8999-81BB-7324-86844B39B5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87" r="10434"/>
          <a:stretch/>
        </p:blipFill>
        <p:spPr>
          <a:xfrm>
            <a:off x="1091909" y="4155237"/>
            <a:ext cx="2649581" cy="2003754"/>
          </a:xfrm>
          <a:prstGeom prst="rect">
            <a:avLst/>
          </a:prstGeom>
        </p:spPr>
      </p:pic>
      <p:sp>
        <p:nvSpPr>
          <p:cNvPr id="10" name="Rectángulo 9">
            <a:extLst>
              <a:ext uri="{FF2B5EF4-FFF2-40B4-BE49-F238E27FC236}">
                <a16:creationId xmlns:a16="http://schemas.microsoft.com/office/drawing/2014/main" xmlns="" id="{5194FDB4-4C0A-E4DD-2FCC-CA26E8C7B84D}"/>
              </a:ext>
            </a:extLst>
          </p:cNvPr>
          <p:cNvSpPr/>
          <p:nvPr/>
        </p:nvSpPr>
        <p:spPr>
          <a:xfrm>
            <a:off x="3773433" y="4761974"/>
            <a:ext cx="2617334" cy="1077218"/>
          </a:xfrm>
          <a:prstGeom prst="rect">
            <a:avLst/>
          </a:prstGeom>
        </p:spPr>
        <p:txBody>
          <a:bodyPr wrap="square">
            <a:spAutoFit/>
          </a:bodyPr>
          <a:lstStyle/>
          <a:p>
            <a:endParaRPr lang="es-EC" sz="1600" dirty="0">
              <a:solidFill>
                <a:schemeClr val="bg2">
                  <a:lumMod val="10000"/>
                </a:schemeClr>
              </a:solidFill>
              <a:latin typeface="Arial" panose="020B0604020202020204" pitchFamily="34" charset="0"/>
              <a:cs typeface="Arial" panose="020B0604020202020204" pitchFamily="34" charset="0"/>
            </a:endParaRPr>
          </a:p>
          <a:p>
            <a:r>
              <a:rPr lang="es-ES" sz="1600" dirty="0">
                <a:solidFill>
                  <a:schemeClr val="bg2">
                    <a:lumMod val="10000"/>
                  </a:schemeClr>
                </a:solidFill>
                <a:latin typeface="Arial" panose="020B0604020202020204" pitchFamily="34" charset="0"/>
                <a:cs typeface="Arial" panose="020B0604020202020204" pitchFamily="34" charset="0"/>
              </a:rPr>
              <a:t>Plan de regeneración de reservorio Cumbayá</a:t>
            </a:r>
            <a:endParaRPr lang="es-EC" sz="1600" dirty="0">
              <a:solidFill>
                <a:schemeClr val="bg2">
                  <a:lumMod val="10000"/>
                </a:schemeClr>
              </a:solidFill>
              <a:latin typeface="Arial" panose="020B0604020202020204" pitchFamily="34" charset="0"/>
              <a:cs typeface="Arial" panose="020B0604020202020204" pitchFamily="34" charset="0"/>
            </a:endParaRPr>
          </a:p>
          <a:p>
            <a:endParaRPr lang="es-EC" sz="1600" dirty="0">
              <a:solidFill>
                <a:schemeClr val="bg2">
                  <a:lumMod val="10000"/>
                </a:schemeClr>
              </a:solidFill>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xmlns="" id="{8AEC606E-F298-E5F0-D59B-FDEA10ABF8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831" y="3878165"/>
            <a:ext cx="404070" cy="421915"/>
          </a:xfrm>
          <a:prstGeom prst="rect">
            <a:avLst/>
          </a:prstGeom>
        </p:spPr>
      </p:pic>
      <p:pic>
        <p:nvPicPr>
          <p:cNvPr id="4" name="Imagen 3">
            <a:extLst>
              <a:ext uri="{FF2B5EF4-FFF2-40B4-BE49-F238E27FC236}">
                <a16:creationId xmlns:a16="http://schemas.microsoft.com/office/drawing/2014/main" xmlns="" id="{5F83EF28-FBC4-E40F-BDBE-D34314FBE0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831" y="1689305"/>
            <a:ext cx="404070" cy="421915"/>
          </a:xfrm>
          <a:prstGeom prst="rect">
            <a:avLst/>
          </a:prstGeom>
        </p:spPr>
      </p:pic>
      <p:pic>
        <p:nvPicPr>
          <p:cNvPr id="5" name="Imagen 4">
            <a:extLst>
              <a:ext uri="{FF2B5EF4-FFF2-40B4-BE49-F238E27FC236}">
                <a16:creationId xmlns:a16="http://schemas.microsoft.com/office/drawing/2014/main" xmlns="" id="{7B2DEBAD-917B-39E9-89C6-E5BB774F0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452" y="1678403"/>
            <a:ext cx="404070" cy="421915"/>
          </a:xfrm>
          <a:prstGeom prst="rect">
            <a:avLst/>
          </a:prstGeom>
        </p:spPr>
      </p:pic>
      <p:pic>
        <p:nvPicPr>
          <p:cNvPr id="7" name="Imagen 6">
            <a:extLst>
              <a:ext uri="{FF2B5EF4-FFF2-40B4-BE49-F238E27FC236}">
                <a16:creationId xmlns:a16="http://schemas.microsoft.com/office/drawing/2014/main" xmlns="" id="{680E06B5-EBC6-D822-71F5-55F1FF25DB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0621" y="516145"/>
            <a:ext cx="471301" cy="471301"/>
          </a:xfrm>
          <a:prstGeom prst="rect">
            <a:avLst/>
          </a:prstGeom>
        </p:spPr>
      </p:pic>
      <p:pic>
        <p:nvPicPr>
          <p:cNvPr id="8" name="Imagen 7">
            <a:extLst>
              <a:ext uri="{FF2B5EF4-FFF2-40B4-BE49-F238E27FC236}">
                <a16:creationId xmlns:a16="http://schemas.microsoft.com/office/drawing/2014/main" xmlns="" id="{8FC73575-9F33-E388-CB67-F7E8897C9D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3608136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7028448" y="1870122"/>
            <a:ext cx="4053208" cy="338554"/>
          </a:xfrm>
          <a:prstGeom prst="rect">
            <a:avLst/>
          </a:prstGeom>
        </p:spPr>
        <p:txBody>
          <a:bodyPr wrap="square">
            <a:spAutoFit/>
          </a:bodyPr>
          <a:lstStyle/>
          <a:p>
            <a:pPr>
              <a:lnSpc>
                <a:spcPct val="80000"/>
              </a:lnSpc>
            </a:pPr>
            <a:r>
              <a:rPr lang="es-EC" sz="2000" b="1" dirty="0">
                <a:solidFill>
                  <a:schemeClr val="accent4">
                    <a:lumMod val="75000"/>
                  </a:schemeClr>
                </a:solidFill>
                <a:latin typeface="Arial" panose="020B0604020202020204" pitchFamily="34" charset="0"/>
                <a:cs typeface="Arial" panose="020B0604020202020204" pitchFamily="34" charset="0"/>
              </a:rPr>
              <a:t>HUELLA DE CARBONO</a:t>
            </a:r>
          </a:p>
        </p:txBody>
      </p:sp>
      <p:sp>
        <p:nvSpPr>
          <p:cNvPr id="13" name="Text Placeholder 32">
            <a:extLst>
              <a:ext uri="{FF2B5EF4-FFF2-40B4-BE49-F238E27FC236}">
                <a16:creationId xmlns:a16="http://schemas.microsoft.com/office/drawing/2014/main" xmlns="" id="{1AB09855-1129-5909-1F5B-63213C2A9541}"/>
              </a:ext>
            </a:extLst>
          </p:cNvPr>
          <p:cNvSpPr txBox="1">
            <a:spLocks/>
          </p:cNvSpPr>
          <p:nvPr/>
        </p:nvSpPr>
        <p:spPr>
          <a:xfrm>
            <a:off x="999064" y="5735877"/>
            <a:ext cx="4654207" cy="338554"/>
          </a:xfrm>
          <a:prstGeom prst="rect">
            <a:avLst/>
          </a:prstGeom>
          <a:noFill/>
        </p:spPr>
        <p:txBody>
          <a:bodyPr wrap="square">
            <a:spAutoFit/>
          </a:bodyPr>
          <a:lstStyle>
            <a:defPPr>
              <a:defRPr lang="es-EC"/>
            </a:defPPr>
            <a:lvl1pPr>
              <a:defRPr b="1">
                <a:solidFill>
                  <a:srgbClr val="1976D2"/>
                </a:solidFill>
                <a:latin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es-EC" sz="1600" b="0" dirty="0">
                <a:solidFill>
                  <a:schemeClr val="bg2">
                    <a:lumMod val="10000"/>
                  </a:schemeClr>
                </a:solidFill>
                <a:cs typeface="Arial" panose="020B0604020202020204" pitchFamily="34" charset="0"/>
              </a:rPr>
              <a:t>Obtención de </a:t>
            </a:r>
            <a:r>
              <a:rPr lang="es-EC" sz="1600" dirty="0">
                <a:solidFill>
                  <a:schemeClr val="bg2">
                    <a:lumMod val="10000"/>
                  </a:schemeClr>
                </a:solidFill>
                <a:cs typeface="Arial" panose="020B0604020202020204" pitchFamily="34" charset="0"/>
              </a:rPr>
              <a:t>Certificación en </a:t>
            </a:r>
            <a:r>
              <a:rPr lang="es-EC" sz="1600" dirty="0" err="1">
                <a:solidFill>
                  <a:schemeClr val="bg2">
                    <a:lumMod val="10000"/>
                  </a:schemeClr>
                </a:solidFill>
                <a:cs typeface="Arial" panose="020B0604020202020204" pitchFamily="34" charset="0"/>
              </a:rPr>
              <a:t>Turubamba</a:t>
            </a:r>
            <a:endParaRPr lang="es-EC" sz="1600" dirty="0">
              <a:solidFill>
                <a:schemeClr val="bg2">
                  <a:lumMod val="10000"/>
                </a:schemeClr>
              </a:solidFill>
              <a:cs typeface="Arial" panose="020B0604020202020204" pitchFamily="34" charset="0"/>
            </a:endParaRPr>
          </a:p>
        </p:txBody>
      </p:sp>
      <p:sp>
        <p:nvSpPr>
          <p:cNvPr id="19" name="Text Placeholder 32">
            <a:extLst>
              <a:ext uri="{FF2B5EF4-FFF2-40B4-BE49-F238E27FC236}">
                <a16:creationId xmlns:a16="http://schemas.microsoft.com/office/drawing/2014/main" xmlns="" id="{1AB09855-1129-5909-1F5B-63213C2A9541}"/>
              </a:ext>
            </a:extLst>
          </p:cNvPr>
          <p:cNvSpPr txBox="1">
            <a:spLocks/>
          </p:cNvSpPr>
          <p:nvPr/>
        </p:nvSpPr>
        <p:spPr>
          <a:xfrm>
            <a:off x="7028447" y="2193427"/>
            <a:ext cx="3150026" cy="646331"/>
          </a:xfrm>
          <a:prstGeom prst="rect">
            <a:avLst/>
          </a:prstGeom>
          <a:noFill/>
        </p:spPr>
        <p:txBody>
          <a:bodyPr wrap="square">
            <a:spAutoFit/>
          </a:bodyPr>
          <a:lstStyle>
            <a:defPPr>
              <a:defRPr lang="es-EC"/>
            </a:defPPr>
            <a:lvl1pPr>
              <a:defRPr b="1">
                <a:solidFill>
                  <a:srgbClr val="1976D2"/>
                </a:solidFill>
                <a:latin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spcAft>
                <a:spcPts val="600"/>
              </a:spcAft>
            </a:pPr>
            <a:r>
              <a:rPr lang="es-EC" dirty="0">
                <a:solidFill>
                  <a:schemeClr val="bg2">
                    <a:lumMod val="10000"/>
                  </a:schemeClr>
                </a:solidFill>
                <a:cs typeface="Arial" panose="020B0604020202020204" pitchFamily="34" charset="0"/>
              </a:rPr>
              <a:t>10.555 </a:t>
            </a:r>
            <a:r>
              <a:rPr lang="es-ES" dirty="0">
                <a:solidFill>
                  <a:schemeClr val="bg2">
                    <a:lumMod val="10000"/>
                  </a:schemeClr>
                </a:solidFill>
                <a:cs typeface="Arial" panose="020B0604020202020204" pitchFamily="34" charset="0"/>
              </a:rPr>
              <a:t>toneladas </a:t>
            </a:r>
            <a:r>
              <a:rPr lang="es-ES" b="0" dirty="0">
                <a:solidFill>
                  <a:schemeClr val="bg2">
                    <a:lumMod val="10000"/>
                  </a:schemeClr>
                </a:solidFill>
                <a:cs typeface="Arial" panose="020B0604020202020204" pitchFamily="34" charset="0"/>
              </a:rPr>
              <a:t>de CO2 medidas en la EEQ en 2021</a:t>
            </a:r>
          </a:p>
        </p:txBody>
      </p:sp>
      <p:sp>
        <p:nvSpPr>
          <p:cNvPr id="27" name="CuadroTexto 26"/>
          <p:cNvSpPr txBox="1"/>
          <p:nvPr/>
        </p:nvSpPr>
        <p:spPr>
          <a:xfrm>
            <a:off x="7028447" y="4284332"/>
            <a:ext cx="3316280" cy="830997"/>
          </a:xfrm>
          <a:prstGeom prst="rect">
            <a:avLst/>
          </a:prstGeom>
          <a:noFill/>
        </p:spPr>
        <p:txBody>
          <a:bodyPr wrap="square" rtlCol="0">
            <a:spAutoFit/>
          </a:bodyPr>
          <a:lstStyle/>
          <a:p>
            <a:pPr algn="just" defTabSz="720725">
              <a:tabLst>
                <a:tab pos="534988" algn="dec"/>
              </a:tabLst>
            </a:pPr>
            <a:r>
              <a:rPr lang="es-EC" sz="1600" b="1" dirty="0">
                <a:solidFill>
                  <a:schemeClr val="bg2">
                    <a:lumMod val="10000"/>
                  </a:schemeClr>
                </a:solidFill>
                <a:latin typeface="Arial" panose="020B0604020202020204" pitchFamily="34" charset="0"/>
                <a:cs typeface="Arial" panose="020B0604020202020204" pitchFamily="34" charset="0"/>
              </a:rPr>
              <a:t>ADHESIÓN A LOS PRINCIPIOS DE EMPODERAMIENTO DE LAS MUJERES – WEPS</a:t>
            </a:r>
          </a:p>
        </p:txBody>
      </p:sp>
      <p:sp>
        <p:nvSpPr>
          <p:cNvPr id="35" name="Rectángulo 34"/>
          <p:cNvSpPr/>
          <p:nvPr/>
        </p:nvSpPr>
        <p:spPr>
          <a:xfrm>
            <a:off x="7037683" y="5167948"/>
            <a:ext cx="3859863" cy="830997"/>
          </a:xfrm>
          <a:prstGeom prst="rect">
            <a:avLst/>
          </a:prstGeom>
        </p:spPr>
        <p:txBody>
          <a:bodyPr wrap="square">
            <a:spAutoFit/>
          </a:bodyPr>
          <a:lstStyle/>
          <a:p>
            <a:pPr algn="just"/>
            <a:r>
              <a:rPr lang="es-EC" sz="1600" dirty="0">
                <a:solidFill>
                  <a:schemeClr val="bg2">
                    <a:lumMod val="10000"/>
                  </a:schemeClr>
                </a:solidFill>
                <a:latin typeface="Arial" panose="020B0604020202020204" pitchFamily="34" charset="0"/>
                <a:cs typeface="Arial" panose="020B0604020202020204" pitchFamily="34" charset="0"/>
              </a:rPr>
              <a:t>Fortaleciendo las políticas corporativas de igualdad entre mujeres y hombres de la EEQ</a:t>
            </a:r>
          </a:p>
        </p:txBody>
      </p:sp>
      <p:sp>
        <p:nvSpPr>
          <p:cNvPr id="7" name="Rectángulo 6">
            <a:extLst>
              <a:ext uri="{FF2B5EF4-FFF2-40B4-BE49-F238E27FC236}">
                <a16:creationId xmlns:a16="http://schemas.microsoft.com/office/drawing/2014/main" xmlns="" id="{EF1F99AD-6D70-8205-E9E5-EC6C03BB2232}"/>
              </a:ext>
            </a:extLst>
          </p:cNvPr>
          <p:cNvSpPr/>
          <p:nvPr/>
        </p:nvSpPr>
        <p:spPr>
          <a:xfrm>
            <a:off x="999065" y="1588840"/>
            <a:ext cx="4767446" cy="584775"/>
          </a:xfrm>
          <a:prstGeom prst="rect">
            <a:avLst/>
          </a:prstGeom>
        </p:spPr>
        <p:txBody>
          <a:bodyPr wrap="square">
            <a:spAutoFit/>
          </a:bodyPr>
          <a:lstStyle/>
          <a:p>
            <a:pPr>
              <a:lnSpc>
                <a:spcPct val="80000"/>
              </a:lnSpc>
            </a:pPr>
            <a:r>
              <a:rPr lang="es-EC" sz="2000" b="1" dirty="0">
                <a:solidFill>
                  <a:schemeClr val="accent4">
                    <a:lumMod val="75000"/>
                  </a:schemeClr>
                </a:solidFill>
                <a:latin typeface="Arial" panose="020B0604020202020204" pitchFamily="34" charset="0"/>
                <a:cs typeface="Arial" panose="020B0604020202020204" pitchFamily="34" charset="0"/>
              </a:rPr>
              <a:t>ISO 50001</a:t>
            </a:r>
          </a:p>
          <a:p>
            <a:pPr>
              <a:lnSpc>
                <a:spcPct val="80000"/>
              </a:lnSpc>
            </a:pPr>
            <a:r>
              <a:rPr lang="es-ES" sz="2000" b="1" dirty="0">
                <a:solidFill>
                  <a:schemeClr val="accent4">
                    <a:lumMod val="75000"/>
                  </a:schemeClr>
                </a:solidFill>
                <a:latin typeface="Arial" panose="020B0604020202020204" pitchFamily="34" charset="0"/>
                <a:cs typeface="Arial" panose="020B0604020202020204" pitchFamily="34" charset="0"/>
              </a:rPr>
              <a:t>SISTEMA DE GESTIÓN DE ENERGÍA</a:t>
            </a:r>
            <a:endParaRPr lang="es-EC" sz="2000" b="1" dirty="0">
              <a:solidFill>
                <a:schemeClr val="accent4">
                  <a:lumMod val="75000"/>
                </a:schemeClr>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xmlns="" id="{8FD52D0F-1EB2-5937-44AA-24BFC9E4E49A}"/>
              </a:ext>
            </a:extLst>
          </p:cNvPr>
          <p:cNvSpPr/>
          <p:nvPr/>
        </p:nvSpPr>
        <p:spPr>
          <a:xfrm>
            <a:off x="7028448" y="3528449"/>
            <a:ext cx="3316280" cy="707886"/>
          </a:xfrm>
          <a:prstGeom prst="rect">
            <a:avLst/>
          </a:prstGeom>
        </p:spPr>
        <p:txBody>
          <a:bodyPr wrap="square">
            <a:spAutoFit/>
          </a:bodyPr>
          <a:lstStyle/>
          <a:p>
            <a:r>
              <a:rPr lang="es-ES" sz="2000" b="1" dirty="0">
                <a:solidFill>
                  <a:schemeClr val="accent4">
                    <a:lumMod val="75000"/>
                  </a:schemeClr>
                </a:solidFill>
                <a:latin typeface="Arial" panose="020B0604020202020204" pitchFamily="34" charset="0"/>
                <a:cs typeface="Arial" panose="020B0604020202020204" pitchFamily="34" charset="0"/>
              </a:rPr>
              <a:t>EMPODERAMIENTO</a:t>
            </a:r>
          </a:p>
          <a:p>
            <a:r>
              <a:rPr lang="es-ES" sz="2000" b="1" dirty="0">
                <a:solidFill>
                  <a:schemeClr val="accent4">
                    <a:lumMod val="75000"/>
                  </a:schemeClr>
                </a:solidFill>
                <a:latin typeface="Arial" panose="020B0604020202020204" pitchFamily="34" charset="0"/>
                <a:cs typeface="Arial" panose="020B0604020202020204" pitchFamily="34" charset="0"/>
              </a:rPr>
              <a:t>DE LAS MUJERES</a:t>
            </a:r>
            <a:endParaRPr lang="es-EC" sz="2000" b="1" dirty="0">
              <a:solidFill>
                <a:schemeClr val="accent4">
                  <a:lumMod val="75000"/>
                </a:schemeClr>
              </a:solidFill>
              <a:latin typeface="Arial" panose="020B0604020202020204" pitchFamily="34" charset="0"/>
              <a:cs typeface="Arial" panose="020B0604020202020204" pitchFamily="34" charset="0"/>
            </a:endParaRPr>
          </a:p>
        </p:txBody>
      </p:sp>
      <p:sp>
        <p:nvSpPr>
          <p:cNvPr id="2" name="TextBox 53">
            <a:extLst>
              <a:ext uri="{FF2B5EF4-FFF2-40B4-BE49-F238E27FC236}">
                <a16:creationId xmlns:a16="http://schemas.microsoft.com/office/drawing/2014/main" xmlns="" id="{FF39D959-4CE8-B396-18AC-E9C9B88257CD}"/>
              </a:ext>
            </a:extLst>
          </p:cNvPr>
          <p:cNvSpPr txBox="1"/>
          <p:nvPr/>
        </p:nvSpPr>
        <p:spPr>
          <a:xfrm>
            <a:off x="6289791" y="479201"/>
            <a:ext cx="52293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s-EC"/>
            </a:defPPr>
            <a:lvl1pPr algn="ctr">
              <a:defRPr sz="3200" b="1">
                <a:solidFill>
                  <a:srgbClr val="20285D"/>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2800" dirty="0">
                <a:solidFill>
                  <a:srgbClr val="000000"/>
                </a:solidFill>
                <a:latin typeface="Arial"/>
                <a:cs typeface="Arial"/>
              </a:rPr>
              <a:t>GESTIÓN SOCIO AMBIENTAL</a:t>
            </a:r>
          </a:p>
        </p:txBody>
      </p:sp>
      <p:pic>
        <p:nvPicPr>
          <p:cNvPr id="3" name="Imagen 2">
            <a:extLst>
              <a:ext uri="{FF2B5EF4-FFF2-40B4-BE49-F238E27FC236}">
                <a16:creationId xmlns:a16="http://schemas.microsoft.com/office/drawing/2014/main" xmlns="" id="{8C98F301-8E25-E92E-6183-68DA0CCD7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621" y="516145"/>
            <a:ext cx="471301" cy="471301"/>
          </a:xfrm>
          <a:prstGeom prst="rect">
            <a:avLst/>
          </a:prstGeom>
        </p:spPr>
      </p:pic>
      <p:pic>
        <p:nvPicPr>
          <p:cNvPr id="9" name="Imagen 8">
            <a:extLst>
              <a:ext uri="{FF2B5EF4-FFF2-40B4-BE49-F238E27FC236}">
                <a16:creationId xmlns:a16="http://schemas.microsoft.com/office/drawing/2014/main" xmlns="" id="{6F794F38-0AE5-6940-08A7-9C522D004A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845"/>
          <a:stretch/>
        </p:blipFill>
        <p:spPr>
          <a:xfrm>
            <a:off x="1110344" y="2216053"/>
            <a:ext cx="4983650" cy="3407130"/>
          </a:xfrm>
          <a:prstGeom prst="rect">
            <a:avLst/>
          </a:prstGeom>
        </p:spPr>
      </p:pic>
      <p:pic>
        <p:nvPicPr>
          <p:cNvPr id="10" name="Imagen 9">
            <a:extLst>
              <a:ext uri="{FF2B5EF4-FFF2-40B4-BE49-F238E27FC236}">
                <a16:creationId xmlns:a16="http://schemas.microsoft.com/office/drawing/2014/main" xmlns="" id="{5BED7927-3FE3-452D-3B12-E0B945BA53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274" y="1526834"/>
            <a:ext cx="404070" cy="421915"/>
          </a:xfrm>
          <a:prstGeom prst="rect">
            <a:avLst/>
          </a:prstGeom>
        </p:spPr>
      </p:pic>
      <p:pic>
        <p:nvPicPr>
          <p:cNvPr id="11" name="Imagen 10">
            <a:extLst>
              <a:ext uri="{FF2B5EF4-FFF2-40B4-BE49-F238E27FC236}">
                <a16:creationId xmlns:a16="http://schemas.microsoft.com/office/drawing/2014/main" xmlns="" id="{E1402AC5-7775-288D-801B-5F3EC2A29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4983" y="1807416"/>
            <a:ext cx="404070" cy="421915"/>
          </a:xfrm>
          <a:prstGeom prst="rect">
            <a:avLst/>
          </a:prstGeom>
        </p:spPr>
      </p:pic>
      <p:pic>
        <p:nvPicPr>
          <p:cNvPr id="14" name="Imagen 13">
            <a:extLst>
              <a:ext uri="{FF2B5EF4-FFF2-40B4-BE49-F238E27FC236}">
                <a16:creationId xmlns:a16="http://schemas.microsoft.com/office/drawing/2014/main" xmlns="" id="{F69C99BA-1FD4-4D6D-5B45-F66B51D1FC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4983" y="3511684"/>
            <a:ext cx="404070" cy="421915"/>
          </a:xfrm>
          <a:prstGeom prst="rect">
            <a:avLst/>
          </a:prstGeom>
        </p:spPr>
      </p:pic>
      <p:pic>
        <p:nvPicPr>
          <p:cNvPr id="16" name="Imagen 15">
            <a:extLst>
              <a:ext uri="{FF2B5EF4-FFF2-40B4-BE49-F238E27FC236}">
                <a16:creationId xmlns:a16="http://schemas.microsoft.com/office/drawing/2014/main" xmlns="" id="{CCA92F1B-343D-8D04-81CA-4924F6E735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1714053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xmlns="" id="{AECC5475-2C27-1CF1-AE39-09D0E5B3D3E1}"/>
              </a:ext>
            </a:extLst>
          </p:cNvPr>
          <p:cNvSpPr txBox="1"/>
          <p:nvPr/>
        </p:nvSpPr>
        <p:spPr>
          <a:xfrm>
            <a:off x="6907456" y="858552"/>
            <a:ext cx="4467625" cy="369332"/>
          </a:xfrm>
          <a:prstGeom prst="rect">
            <a:avLst/>
          </a:prstGeom>
          <a:noFill/>
        </p:spPr>
        <p:txBody>
          <a:bodyPr wrap="square" rtlCol="0">
            <a:spAutoFit/>
          </a:bodyPr>
          <a:lstStyle/>
          <a:p>
            <a:r>
              <a:rPr lang="es-ES" dirty="0">
                <a:solidFill>
                  <a:schemeClr val="bg2">
                    <a:lumMod val="10000"/>
                  </a:schemeClr>
                </a:solidFill>
                <a:latin typeface="Arial" panose="020B0604020202020204" pitchFamily="34" charset="0"/>
                <a:cs typeface="Arial" panose="020B0604020202020204" pitchFamily="34" charset="0"/>
              </a:rPr>
              <a:t>Estado de resultados (provisional)</a:t>
            </a:r>
            <a:endParaRPr lang="es-EC" dirty="0">
              <a:solidFill>
                <a:schemeClr val="bg2">
                  <a:lumMod val="10000"/>
                </a:schemeClr>
              </a:solidFill>
              <a:latin typeface="Arial" panose="020B0604020202020204" pitchFamily="34" charset="0"/>
              <a:cs typeface="Arial" panose="020B0604020202020204" pitchFamily="34" charset="0"/>
            </a:endParaRPr>
          </a:p>
        </p:txBody>
      </p:sp>
      <p:sp>
        <p:nvSpPr>
          <p:cNvPr id="18" name="TextBox 53">
            <a:extLst>
              <a:ext uri="{FF2B5EF4-FFF2-40B4-BE49-F238E27FC236}">
                <a16:creationId xmlns:a16="http://schemas.microsoft.com/office/drawing/2014/main" xmlns="" id="{98ECB9F2-55CA-7996-1328-3B5EB4CBC48F}"/>
              </a:ext>
            </a:extLst>
          </p:cNvPr>
          <p:cNvSpPr txBox="1"/>
          <p:nvPr/>
        </p:nvSpPr>
        <p:spPr>
          <a:xfrm>
            <a:off x="6847670" y="479201"/>
            <a:ext cx="41136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s-EC"/>
            </a:defPPr>
            <a:lvl1pPr algn="ctr">
              <a:defRPr sz="3200" b="1">
                <a:solidFill>
                  <a:srgbClr val="20285D"/>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2800" dirty="0">
                <a:solidFill>
                  <a:srgbClr val="000000"/>
                </a:solidFill>
                <a:latin typeface="Arial"/>
                <a:cs typeface="Arial"/>
              </a:rPr>
              <a:t>GESTIÓN FINANCIERA</a:t>
            </a:r>
          </a:p>
        </p:txBody>
      </p:sp>
      <p:pic>
        <p:nvPicPr>
          <p:cNvPr id="19" name="Imagen 18">
            <a:extLst>
              <a:ext uri="{FF2B5EF4-FFF2-40B4-BE49-F238E27FC236}">
                <a16:creationId xmlns:a16="http://schemas.microsoft.com/office/drawing/2014/main" xmlns="" id="{59337AFC-815E-5906-B789-E1C0D594D2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9904" y="516145"/>
            <a:ext cx="471301" cy="471301"/>
          </a:xfrm>
          <a:prstGeom prst="rect">
            <a:avLst/>
          </a:prstGeom>
        </p:spPr>
      </p:pic>
      <p:graphicFrame>
        <p:nvGraphicFramePr>
          <p:cNvPr id="30" name="Google Shape;739;p29">
            <a:extLst>
              <a:ext uri="{FF2B5EF4-FFF2-40B4-BE49-F238E27FC236}">
                <a16:creationId xmlns:a16="http://schemas.microsoft.com/office/drawing/2014/main" xmlns="" id="{F06360AD-F66F-BDAC-391B-DD40BB029254}"/>
              </a:ext>
            </a:extLst>
          </p:cNvPr>
          <p:cNvGraphicFramePr/>
          <p:nvPr>
            <p:extLst>
              <p:ext uri="{D42A27DB-BD31-4B8C-83A1-F6EECF244321}">
                <p14:modId xmlns:p14="http://schemas.microsoft.com/office/powerpoint/2010/main" val="3955803318"/>
              </p:ext>
            </p:extLst>
          </p:nvPr>
        </p:nvGraphicFramePr>
        <p:xfrm>
          <a:off x="5546232" y="1228923"/>
          <a:ext cx="4919942" cy="33656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Google Shape;740;p29">
            <a:extLst>
              <a:ext uri="{FF2B5EF4-FFF2-40B4-BE49-F238E27FC236}">
                <a16:creationId xmlns:a16="http://schemas.microsoft.com/office/drawing/2014/main" xmlns="" id="{DCE46CE9-5F6D-00BF-BD03-EEEC28F9F582}"/>
              </a:ext>
            </a:extLst>
          </p:cNvPr>
          <p:cNvGraphicFramePr/>
          <p:nvPr/>
        </p:nvGraphicFramePr>
        <p:xfrm>
          <a:off x="8785826" y="1311012"/>
          <a:ext cx="2781334" cy="3365612"/>
        </p:xfrm>
        <a:graphic>
          <a:graphicData uri="http://schemas.openxmlformats.org/drawingml/2006/chart">
            <c:chart xmlns:c="http://schemas.openxmlformats.org/drawingml/2006/chart" xmlns:r="http://schemas.openxmlformats.org/officeDocument/2006/relationships" r:id="rId4"/>
          </a:graphicData>
        </a:graphic>
      </p:graphicFrame>
      <p:sp>
        <p:nvSpPr>
          <p:cNvPr id="33" name="Google Shape;743;p29">
            <a:extLst>
              <a:ext uri="{FF2B5EF4-FFF2-40B4-BE49-F238E27FC236}">
                <a16:creationId xmlns:a16="http://schemas.microsoft.com/office/drawing/2014/main" xmlns="" id="{38091074-46C5-6C76-80F7-0933E7744E3C}"/>
              </a:ext>
            </a:extLst>
          </p:cNvPr>
          <p:cNvSpPr txBox="1"/>
          <p:nvPr/>
        </p:nvSpPr>
        <p:spPr>
          <a:xfrm>
            <a:off x="1482691" y="4557983"/>
            <a:ext cx="991258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sz="1800" b="0" i="0" u="none" strike="noStrike" cap="none" dirty="0">
                <a:solidFill>
                  <a:schemeClr val="bg2">
                    <a:lumMod val="10000"/>
                  </a:schemeClr>
                </a:solidFill>
                <a:latin typeface="Arial" panose="020B0604020202020204" pitchFamily="34" charset="0"/>
                <a:ea typeface="Calibri"/>
                <a:cs typeface="Arial" panose="020B0604020202020204" pitchFamily="34" charset="0"/>
                <a:sym typeface="Calibri"/>
              </a:rPr>
              <a:t> </a:t>
            </a:r>
            <a:r>
              <a:rPr lang="es-EC" sz="2000" b="1" i="0" u="none" strike="noStrike" cap="none" dirty="0">
                <a:solidFill>
                  <a:schemeClr val="bg2">
                    <a:lumMod val="10000"/>
                  </a:schemeClr>
                </a:solidFill>
                <a:latin typeface="Arial" panose="020B0604020202020204" pitchFamily="34" charset="0"/>
                <a:ea typeface="Arial"/>
                <a:cs typeface="Arial" panose="020B0604020202020204" pitchFamily="34" charset="0"/>
                <a:sym typeface="Arial"/>
              </a:rPr>
              <a:t>$ 390 millones		                                                   $ 339 millones			  </a:t>
            </a:r>
            <a:endParaRPr sz="1400" b="0" i="0" u="none" strike="noStrike" cap="none" dirty="0">
              <a:solidFill>
                <a:schemeClr val="bg2">
                  <a:lumMod val="10000"/>
                </a:schemeClr>
              </a:solidFill>
              <a:latin typeface="Arial" panose="020B0604020202020204" pitchFamily="34" charset="0"/>
              <a:ea typeface="Arial"/>
              <a:cs typeface="Arial" panose="020B0604020202020204" pitchFamily="34" charset="0"/>
              <a:sym typeface="Arial"/>
            </a:endParaRPr>
          </a:p>
        </p:txBody>
      </p:sp>
      <p:cxnSp>
        <p:nvCxnSpPr>
          <p:cNvPr id="34" name="Google Shape;744;p29">
            <a:extLst>
              <a:ext uri="{FF2B5EF4-FFF2-40B4-BE49-F238E27FC236}">
                <a16:creationId xmlns:a16="http://schemas.microsoft.com/office/drawing/2014/main" xmlns="" id="{BECCC702-2B20-B3AF-9334-30CD821BD4E5}"/>
              </a:ext>
            </a:extLst>
          </p:cNvPr>
          <p:cNvCxnSpPr/>
          <p:nvPr/>
        </p:nvCxnSpPr>
        <p:spPr>
          <a:xfrm>
            <a:off x="8006203" y="1920240"/>
            <a:ext cx="1659005" cy="73152"/>
          </a:xfrm>
          <a:prstGeom prst="straightConnector1">
            <a:avLst/>
          </a:prstGeom>
          <a:noFill/>
          <a:ln w="9525" cap="flat" cmpd="sng">
            <a:solidFill>
              <a:srgbClr val="3E6EC2"/>
            </a:solidFill>
            <a:prstDash val="solid"/>
            <a:round/>
            <a:headEnd type="none" w="sm" len="sm"/>
            <a:tailEnd type="none" w="sm" len="sm"/>
          </a:ln>
        </p:spPr>
      </p:cxnSp>
      <p:cxnSp>
        <p:nvCxnSpPr>
          <p:cNvPr id="35" name="Google Shape;745;p29">
            <a:extLst>
              <a:ext uri="{FF2B5EF4-FFF2-40B4-BE49-F238E27FC236}">
                <a16:creationId xmlns:a16="http://schemas.microsoft.com/office/drawing/2014/main" xmlns="" id="{0EF20B5A-461E-1419-BD14-28A8125E1D6C}"/>
              </a:ext>
            </a:extLst>
          </p:cNvPr>
          <p:cNvCxnSpPr/>
          <p:nvPr/>
        </p:nvCxnSpPr>
        <p:spPr>
          <a:xfrm rot="10800000" flipH="1">
            <a:off x="8001000" y="3959352"/>
            <a:ext cx="1719072" cy="9144"/>
          </a:xfrm>
          <a:prstGeom prst="straightConnector1">
            <a:avLst/>
          </a:prstGeom>
          <a:noFill/>
          <a:ln w="9525" cap="flat" cmpd="sng">
            <a:solidFill>
              <a:srgbClr val="3E6EC2"/>
            </a:solidFill>
            <a:prstDash val="solid"/>
            <a:round/>
            <a:headEnd type="none" w="sm" len="sm"/>
            <a:tailEnd type="none" w="sm" len="sm"/>
          </a:ln>
        </p:spPr>
      </p:cxnSp>
      <p:sp>
        <p:nvSpPr>
          <p:cNvPr id="36" name="Google Shape;746;p29">
            <a:extLst>
              <a:ext uri="{FF2B5EF4-FFF2-40B4-BE49-F238E27FC236}">
                <a16:creationId xmlns:a16="http://schemas.microsoft.com/office/drawing/2014/main" xmlns="" id="{9F6CE856-57ED-FA10-2C74-CCEC91393379}"/>
              </a:ext>
            </a:extLst>
          </p:cNvPr>
          <p:cNvSpPr/>
          <p:nvPr/>
        </p:nvSpPr>
        <p:spPr>
          <a:xfrm>
            <a:off x="7084541" y="5143594"/>
            <a:ext cx="379563" cy="353495"/>
          </a:xfrm>
          <a:prstGeom prst="up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 name="Google Shape;747;p29">
            <a:extLst>
              <a:ext uri="{FF2B5EF4-FFF2-40B4-BE49-F238E27FC236}">
                <a16:creationId xmlns:a16="http://schemas.microsoft.com/office/drawing/2014/main" xmlns="" id="{D4DE87E0-AD66-414C-AE42-922EDE6CB480}"/>
              </a:ext>
            </a:extLst>
          </p:cNvPr>
          <p:cNvSpPr txBox="1"/>
          <p:nvPr/>
        </p:nvSpPr>
        <p:spPr>
          <a:xfrm>
            <a:off x="7453652" y="5135696"/>
            <a:ext cx="289787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sz="1800" b="1" i="0" u="none" strike="noStrike" cap="none" dirty="0">
                <a:solidFill>
                  <a:srgbClr val="548135"/>
                </a:solidFill>
                <a:latin typeface="Arial" panose="020B0604020202020204" pitchFamily="34" charset="0"/>
                <a:ea typeface="Arial"/>
                <a:cs typeface="Arial" panose="020B0604020202020204" pitchFamily="34" charset="0"/>
                <a:sym typeface="Arial"/>
              </a:rPr>
              <a:t>13,4% Crecimiento</a:t>
            </a:r>
            <a:endParaRPr sz="1400" b="1" i="0" u="none" strike="noStrike" cap="none" dirty="0">
              <a:solidFill>
                <a:srgbClr val="548135"/>
              </a:solidFill>
              <a:latin typeface="Arial" panose="020B0604020202020204" pitchFamily="34" charset="0"/>
              <a:ea typeface="Arial"/>
              <a:cs typeface="Arial" panose="020B0604020202020204" pitchFamily="34" charset="0"/>
              <a:sym typeface="Arial"/>
            </a:endParaRPr>
          </a:p>
        </p:txBody>
      </p:sp>
      <p:graphicFrame>
        <p:nvGraphicFramePr>
          <p:cNvPr id="38" name="Google Shape;750;p29">
            <a:extLst>
              <a:ext uri="{FF2B5EF4-FFF2-40B4-BE49-F238E27FC236}">
                <a16:creationId xmlns:a16="http://schemas.microsoft.com/office/drawing/2014/main" xmlns="" id="{E72AAA20-F48B-0D15-6C9C-BCED99BE5CD9}"/>
              </a:ext>
            </a:extLst>
          </p:cNvPr>
          <p:cNvGraphicFramePr/>
          <p:nvPr>
            <p:extLst>
              <p:ext uri="{D42A27DB-BD31-4B8C-83A1-F6EECF244321}">
                <p14:modId xmlns:p14="http://schemas.microsoft.com/office/powerpoint/2010/main" val="3170755704"/>
              </p:ext>
            </p:extLst>
          </p:nvPr>
        </p:nvGraphicFramePr>
        <p:xfrm>
          <a:off x="1124031" y="1393098"/>
          <a:ext cx="5188200" cy="32013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Google Shape;751;p29">
            <a:extLst>
              <a:ext uri="{FF2B5EF4-FFF2-40B4-BE49-F238E27FC236}">
                <a16:creationId xmlns:a16="http://schemas.microsoft.com/office/drawing/2014/main" xmlns="" id="{4E6E4756-5187-D124-A68B-60D5D6D53999}"/>
              </a:ext>
            </a:extLst>
          </p:cNvPr>
          <p:cNvGraphicFramePr/>
          <p:nvPr/>
        </p:nvGraphicFramePr>
        <p:xfrm>
          <a:off x="860299" y="1555248"/>
          <a:ext cx="2074482" cy="2760265"/>
        </p:xfrm>
        <a:graphic>
          <a:graphicData uri="http://schemas.openxmlformats.org/drawingml/2006/chart">
            <c:chart xmlns:c="http://schemas.openxmlformats.org/drawingml/2006/chart" xmlns:r="http://schemas.openxmlformats.org/officeDocument/2006/relationships" r:id="rId6"/>
          </a:graphicData>
        </a:graphic>
      </p:graphicFrame>
      <p:cxnSp>
        <p:nvCxnSpPr>
          <p:cNvPr id="40" name="Google Shape;752;p29">
            <a:extLst>
              <a:ext uri="{FF2B5EF4-FFF2-40B4-BE49-F238E27FC236}">
                <a16:creationId xmlns:a16="http://schemas.microsoft.com/office/drawing/2014/main" xmlns="" id="{739A25E4-AACE-EE27-CE79-3EFFA5A52BB1}"/>
              </a:ext>
            </a:extLst>
          </p:cNvPr>
          <p:cNvCxnSpPr/>
          <p:nvPr/>
        </p:nvCxnSpPr>
        <p:spPr>
          <a:xfrm>
            <a:off x="2312704" y="2057078"/>
            <a:ext cx="1369146" cy="35781"/>
          </a:xfrm>
          <a:prstGeom prst="straightConnector1">
            <a:avLst/>
          </a:prstGeom>
          <a:noFill/>
          <a:ln w="9525" cap="flat" cmpd="sng">
            <a:solidFill>
              <a:srgbClr val="3E6EC2"/>
            </a:solidFill>
            <a:prstDash val="solid"/>
            <a:round/>
            <a:headEnd type="none" w="sm" len="sm"/>
            <a:tailEnd type="none" w="sm" len="sm"/>
          </a:ln>
        </p:spPr>
      </p:cxnSp>
      <p:cxnSp>
        <p:nvCxnSpPr>
          <p:cNvPr id="41" name="Google Shape;753;p29">
            <a:extLst>
              <a:ext uri="{FF2B5EF4-FFF2-40B4-BE49-F238E27FC236}">
                <a16:creationId xmlns:a16="http://schemas.microsoft.com/office/drawing/2014/main" xmlns="" id="{36A50EA4-B325-3F96-AE00-CD47CD5F35F7}"/>
              </a:ext>
            </a:extLst>
          </p:cNvPr>
          <p:cNvCxnSpPr/>
          <p:nvPr/>
        </p:nvCxnSpPr>
        <p:spPr>
          <a:xfrm>
            <a:off x="2312704" y="3982619"/>
            <a:ext cx="1405433" cy="0"/>
          </a:xfrm>
          <a:prstGeom prst="straightConnector1">
            <a:avLst/>
          </a:prstGeom>
          <a:noFill/>
          <a:ln w="9525" cap="flat" cmpd="sng">
            <a:solidFill>
              <a:srgbClr val="3E6EC2"/>
            </a:solidFill>
            <a:prstDash val="solid"/>
            <a:round/>
            <a:headEnd type="none" w="sm" len="sm"/>
            <a:tailEnd type="none" w="sm" len="sm"/>
          </a:ln>
        </p:spPr>
      </p:cxnSp>
      <p:sp>
        <p:nvSpPr>
          <p:cNvPr id="42" name="Google Shape;754;p29">
            <a:extLst>
              <a:ext uri="{FF2B5EF4-FFF2-40B4-BE49-F238E27FC236}">
                <a16:creationId xmlns:a16="http://schemas.microsoft.com/office/drawing/2014/main" xmlns="" id="{85710663-E26F-7710-9190-C2C555FF04F3}"/>
              </a:ext>
            </a:extLst>
          </p:cNvPr>
          <p:cNvSpPr/>
          <p:nvPr/>
        </p:nvSpPr>
        <p:spPr>
          <a:xfrm>
            <a:off x="1517977" y="5143594"/>
            <a:ext cx="379563" cy="353495"/>
          </a:xfrm>
          <a:prstGeom prst="up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 name="Google Shape;755;p29">
            <a:extLst>
              <a:ext uri="{FF2B5EF4-FFF2-40B4-BE49-F238E27FC236}">
                <a16:creationId xmlns:a16="http://schemas.microsoft.com/office/drawing/2014/main" xmlns="" id="{37B0F3E1-3A7D-EA4A-8AF5-DA79899A0BD9}"/>
              </a:ext>
            </a:extLst>
          </p:cNvPr>
          <p:cNvSpPr txBox="1"/>
          <p:nvPr/>
        </p:nvSpPr>
        <p:spPr>
          <a:xfrm>
            <a:off x="1879022" y="5135675"/>
            <a:ext cx="22365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C" sz="1800" b="1" i="0" u="none" strike="noStrike" cap="none">
                <a:solidFill>
                  <a:srgbClr val="548135"/>
                </a:solidFill>
                <a:latin typeface="Arial" panose="020B0604020202020204" pitchFamily="34" charset="0"/>
                <a:ea typeface="Arial"/>
                <a:cs typeface="Arial" panose="020B0604020202020204" pitchFamily="34" charset="0"/>
                <a:sym typeface="Arial"/>
              </a:rPr>
              <a:t>19,5% Crecimiento</a:t>
            </a:r>
            <a:endParaRPr>
              <a:latin typeface="Arial" panose="020B0604020202020204" pitchFamily="34" charset="0"/>
              <a:cs typeface="Arial" panose="020B0604020202020204" pitchFamily="34" charset="0"/>
            </a:endParaRPr>
          </a:p>
        </p:txBody>
      </p:sp>
      <p:sp>
        <p:nvSpPr>
          <p:cNvPr id="45" name="CuadroTexto 44">
            <a:extLst>
              <a:ext uri="{FF2B5EF4-FFF2-40B4-BE49-F238E27FC236}">
                <a16:creationId xmlns:a16="http://schemas.microsoft.com/office/drawing/2014/main" xmlns="" id="{F0D072A1-F8EF-FAD5-EF6B-F2D179DF4529}"/>
              </a:ext>
            </a:extLst>
          </p:cNvPr>
          <p:cNvSpPr txBox="1"/>
          <p:nvPr/>
        </p:nvSpPr>
        <p:spPr>
          <a:xfrm>
            <a:off x="2776611" y="5994960"/>
            <a:ext cx="3475544"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Arial"/>
              <a:buNone/>
            </a:pPr>
            <a:r>
              <a:rPr lang="es-EC" sz="1800" b="1" i="0" u="none" strike="noStrike" cap="none" dirty="0">
                <a:solidFill>
                  <a:schemeClr val="bg2">
                    <a:lumMod val="10000"/>
                  </a:schemeClr>
                </a:solidFill>
                <a:latin typeface="Arial" panose="020B0604020202020204" pitchFamily="34" charset="0"/>
                <a:ea typeface="Arial"/>
                <a:cs typeface="Arial" panose="020B0604020202020204" pitchFamily="34" charset="0"/>
                <a:sym typeface="Arial"/>
              </a:rPr>
              <a:t>RESULTADO DEL EJERCICIO</a:t>
            </a:r>
            <a:endParaRPr lang="es-EC" sz="1200" u="none" strike="noStrike" cap="none" dirty="0">
              <a:solidFill>
                <a:schemeClr val="bg2">
                  <a:lumMod val="10000"/>
                </a:schemeClr>
              </a:solidFill>
              <a:latin typeface="Arial" panose="020B0604020202020204" pitchFamily="34" charset="0"/>
              <a:cs typeface="Arial" panose="020B0604020202020204" pitchFamily="34" charset="0"/>
            </a:endParaRPr>
          </a:p>
        </p:txBody>
      </p:sp>
      <p:sp>
        <p:nvSpPr>
          <p:cNvPr id="47" name="CuadroTexto 46">
            <a:extLst>
              <a:ext uri="{FF2B5EF4-FFF2-40B4-BE49-F238E27FC236}">
                <a16:creationId xmlns:a16="http://schemas.microsoft.com/office/drawing/2014/main" xmlns="" id="{0913F242-4946-4206-D165-8D559148A6EB}"/>
              </a:ext>
            </a:extLst>
          </p:cNvPr>
          <p:cNvSpPr txBox="1"/>
          <p:nvPr/>
        </p:nvSpPr>
        <p:spPr>
          <a:xfrm>
            <a:off x="5937830" y="5929610"/>
            <a:ext cx="2897875" cy="523220"/>
          </a:xfrm>
          <a:prstGeom prst="rect">
            <a:avLst/>
          </a:prstGeom>
          <a:noFill/>
        </p:spPr>
        <p:txBody>
          <a:bodyPr wrap="square">
            <a:spAutoFit/>
          </a:bodyPr>
          <a:lstStyle/>
          <a:p>
            <a:pPr marL="0" marR="0" lvl="0" indent="0" algn="r" rtl="0">
              <a:lnSpc>
                <a:spcPct val="100000"/>
              </a:lnSpc>
              <a:spcBef>
                <a:spcPts val="0"/>
              </a:spcBef>
              <a:spcAft>
                <a:spcPts val="0"/>
              </a:spcAft>
              <a:buClr>
                <a:srgbClr val="000000"/>
              </a:buClr>
              <a:buSzPts val="2000"/>
              <a:buFont typeface="Arial"/>
              <a:buNone/>
            </a:pPr>
            <a:r>
              <a:rPr lang="es-EC" sz="2800" b="1" u="none" strike="noStrike" cap="none" dirty="0">
                <a:solidFill>
                  <a:schemeClr val="bg2">
                    <a:lumMod val="10000"/>
                  </a:schemeClr>
                </a:solidFill>
                <a:latin typeface="Arial" panose="020B0604020202020204" pitchFamily="34" charset="0"/>
                <a:cs typeface="Arial" panose="020B0604020202020204" pitchFamily="34" charset="0"/>
              </a:rPr>
              <a:t>$ 51 millones</a:t>
            </a:r>
            <a:endParaRPr lang="es-EC" sz="2800" b="1" i="0" u="none" strike="noStrike" cap="none" dirty="0">
              <a:solidFill>
                <a:schemeClr val="bg2">
                  <a:lumMod val="10000"/>
                </a:schemeClr>
              </a:solidFill>
              <a:latin typeface="Arial" panose="020B0604020202020204" pitchFamily="34" charset="0"/>
              <a:ea typeface="Arial"/>
              <a:cs typeface="Arial" panose="020B0604020202020204" pitchFamily="34" charset="0"/>
              <a:sym typeface="Arial"/>
            </a:endParaRPr>
          </a:p>
        </p:txBody>
      </p:sp>
      <p:pic>
        <p:nvPicPr>
          <p:cNvPr id="48" name="Imagen 47">
            <a:extLst>
              <a:ext uri="{FF2B5EF4-FFF2-40B4-BE49-F238E27FC236}">
                <a16:creationId xmlns:a16="http://schemas.microsoft.com/office/drawing/2014/main" xmlns="" id="{855CC94D-62C0-0D79-B4E9-26893E9101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8776" y="5991533"/>
            <a:ext cx="404070" cy="421915"/>
          </a:xfrm>
          <a:prstGeom prst="rect">
            <a:avLst/>
          </a:prstGeom>
        </p:spPr>
      </p:pic>
      <p:pic>
        <p:nvPicPr>
          <p:cNvPr id="49" name="Imagen 48">
            <a:extLst>
              <a:ext uri="{FF2B5EF4-FFF2-40B4-BE49-F238E27FC236}">
                <a16:creationId xmlns:a16="http://schemas.microsoft.com/office/drawing/2014/main" xmlns="" id="{5F436F3D-5EA2-E46F-EFA3-9BA241DA66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1097968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xmlns="" id="{4734B4F5-8C29-CF42-3A15-FF92CF90D53F}"/>
              </a:ext>
            </a:extLst>
          </p:cNvPr>
          <p:cNvSpPr txBox="1"/>
          <p:nvPr/>
        </p:nvSpPr>
        <p:spPr>
          <a:xfrm>
            <a:off x="6885770" y="845174"/>
            <a:ext cx="4682179" cy="369332"/>
          </a:xfrm>
          <a:prstGeom prst="rect">
            <a:avLst/>
          </a:prstGeom>
          <a:noFill/>
        </p:spPr>
        <p:txBody>
          <a:bodyPr wrap="square" rtlCol="0">
            <a:spAutoFit/>
          </a:bodyPr>
          <a:lstStyle/>
          <a:p>
            <a:r>
              <a:rPr lang="es-ES" dirty="0">
                <a:solidFill>
                  <a:schemeClr val="bg2">
                    <a:lumMod val="10000"/>
                  </a:schemeClr>
                </a:solidFill>
                <a:latin typeface="Arial" panose="020B0604020202020204" pitchFamily="34" charset="0"/>
                <a:cs typeface="Arial" panose="020B0604020202020204" pitchFamily="34" charset="0"/>
              </a:rPr>
              <a:t>Estado de situación financiera (provisional)</a:t>
            </a:r>
            <a:endParaRPr lang="es-EC" dirty="0">
              <a:solidFill>
                <a:schemeClr val="bg2">
                  <a:lumMod val="10000"/>
                </a:schemeClr>
              </a:solidFill>
              <a:latin typeface="Arial" panose="020B0604020202020204" pitchFamily="34" charset="0"/>
              <a:cs typeface="Arial" panose="020B0604020202020204" pitchFamily="34" charset="0"/>
            </a:endParaRPr>
          </a:p>
        </p:txBody>
      </p:sp>
      <p:sp>
        <p:nvSpPr>
          <p:cNvPr id="15" name="TextBox 53">
            <a:extLst>
              <a:ext uri="{FF2B5EF4-FFF2-40B4-BE49-F238E27FC236}">
                <a16:creationId xmlns:a16="http://schemas.microsoft.com/office/drawing/2014/main" xmlns="" id="{AF30BA46-7089-639B-9B89-183332BFEBE1}"/>
              </a:ext>
            </a:extLst>
          </p:cNvPr>
          <p:cNvSpPr txBox="1"/>
          <p:nvPr/>
        </p:nvSpPr>
        <p:spPr>
          <a:xfrm>
            <a:off x="6847670" y="479201"/>
            <a:ext cx="41136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s-EC"/>
            </a:defPPr>
            <a:lvl1pPr algn="ctr">
              <a:defRPr sz="3200" b="1">
                <a:solidFill>
                  <a:srgbClr val="20285D"/>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2800" dirty="0">
                <a:solidFill>
                  <a:srgbClr val="000000"/>
                </a:solidFill>
                <a:latin typeface="Arial"/>
                <a:cs typeface="Arial"/>
              </a:rPr>
              <a:t>GESTIÓN FINANCIERA</a:t>
            </a:r>
          </a:p>
        </p:txBody>
      </p:sp>
      <p:pic>
        <p:nvPicPr>
          <p:cNvPr id="16" name="Imagen 15">
            <a:extLst>
              <a:ext uri="{FF2B5EF4-FFF2-40B4-BE49-F238E27FC236}">
                <a16:creationId xmlns:a16="http://schemas.microsoft.com/office/drawing/2014/main" xmlns="" id="{6C0301FB-E186-C3E5-7E89-783B26A0B6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9904" y="516145"/>
            <a:ext cx="471301" cy="471301"/>
          </a:xfrm>
          <a:prstGeom prst="rect">
            <a:avLst/>
          </a:prstGeom>
        </p:spPr>
      </p:pic>
      <p:graphicFrame>
        <p:nvGraphicFramePr>
          <p:cNvPr id="17" name="Google Shape;761;p30">
            <a:extLst>
              <a:ext uri="{FF2B5EF4-FFF2-40B4-BE49-F238E27FC236}">
                <a16:creationId xmlns:a16="http://schemas.microsoft.com/office/drawing/2014/main" xmlns="" id="{4A976D29-ECC4-65C1-CCE4-913F2EF7BE5A}"/>
              </a:ext>
            </a:extLst>
          </p:cNvPr>
          <p:cNvGraphicFramePr/>
          <p:nvPr>
            <p:extLst>
              <p:ext uri="{D42A27DB-BD31-4B8C-83A1-F6EECF244321}">
                <p14:modId xmlns:p14="http://schemas.microsoft.com/office/powerpoint/2010/main" val="3903891353"/>
              </p:ext>
            </p:extLst>
          </p:nvPr>
        </p:nvGraphicFramePr>
        <p:xfrm>
          <a:off x="-204216" y="201293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Google Shape;762;p30">
            <a:extLst>
              <a:ext uri="{FF2B5EF4-FFF2-40B4-BE49-F238E27FC236}">
                <a16:creationId xmlns:a16="http://schemas.microsoft.com/office/drawing/2014/main" xmlns="" id="{04CF5B1C-77C2-4910-5033-BD0001318804}"/>
              </a:ext>
            </a:extLst>
          </p:cNvPr>
          <p:cNvGraphicFramePr/>
          <p:nvPr>
            <p:extLst>
              <p:ext uri="{D42A27DB-BD31-4B8C-83A1-F6EECF244321}">
                <p14:modId xmlns:p14="http://schemas.microsoft.com/office/powerpoint/2010/main" val="1837566427"/>
              </p:ext>
            </p:extLst>
          </p:nvPr>
        </p:nvGraphicFramePr>
        <p:xfrm>
          <a:off x="3673625" y="201293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9" name="Google Shape;763;p30">
            <a:extLst>
              <a:ext uri="{FF2B5EF4-FFF2-40B4-BE49-F238E27FC236}">
                <a16:creationId xmlns:a16="http://schemas.microsoft.com/office/drawing/2014/main" xmlns="" id="{B15FAE3F-783C-607C-2B2B-7097FA35E33A}"/>
              </a:ext>
            </a:extLst>
          </p:cNvPr>
          <p:cNvSpPr txBox="1"/>
          <p:nvPr/>
        </p:nvSpPr>
        <p:spPr>
          <a:xfrm>
            <a:off x="278152" y="5126577"/>
            <a:ext cx="1182014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sz="1800" b="0" i="0" u="none" strike="noStrike" cap="none" dirty="0">
                <a:solidFill>
                  <a:schemeClr val="dk1"/>
                </a:solidFill>
                <a:latin typeface="Calibri"/>
                <a:ea typeface="Calibri"/>
                <a:cs typeface="Calibri"/>
                <a:sym typeface="Calibri"/>
              </a:rPr>
              <a:t> </a:t>
            </a:r>
            <a:r>
              <a:rPr lang="es-EC" sz="2000" b="1" i="0" u="none" strike="noStrike" cap="none" dirty="0">
                <a:solidFill>
                  <a:srgbClr val="002060"/>
                </a:solidFill>
                <a:latin typeface="Arial"/>
                <a:ea typeface="Arial"/>
                <a:cs typeface="Arial"/>
                <a:sym typeface="Arial"/>
              </a:rPr>
              <a:t>$ 1360,5 millones	=	             $ 314,3 millones		+	 $ 1046,2 millones </a:t>
            </a:r>
            <a:endParaRPr sz="1400" b="0" i="0" u="none" strike="noStrike" cap="none" dirty="0">
              <a:solidFill>
                <a:srgbClr val="000000"/>
              </a:solidFill>
              <a:latin typeface="Arial"/>
              <a:ea typeface="Arial"/>
              <a:cs typeface="Arial"/>
              <a:sym typeface="Arial"/>
            </a:endParaRPr>
          </a:p>
        </p:txBody>
      </p:sp>
      <p:graphicFrame>
        <p:nvGraphicFramePr>
          <p:cNvPr id="20" name="Google Shape;764;p30">
            <a:extLst>
              <a:ext uri="{FF2B5EF4-FFF2-40B4-BE49-F238E27FC236}">
                <a16:creationId xmlns:a16="http://schemas.microsoft.com/office/drawing/2014/main" xmlns="" id="{EA9E7801-934E-F548-20E8-58F0C92BD96F}"/>
              </a:ext>
            </a:extLst>
          </p:cNvPr>
          <p:cNvGraphicFramePr/>
          <p:nvPr>
            <p:extLst>
              <p:ext uri="{D42A27DB-BD31-4B8C-83A1-F6EECF244321}">
                <p14:modId xmlns:p14="http://schemas.microsoft.com/office/powerpoint/2010/main" val="3624985148"/>
              </p:ext>
            </p:extLst>
          </p:nvPr>
        </p:nvGraphicFramePr>
        <p:xfrm>
          <a:off x="7428482" y="1849290"/>
          <a:ext cx="4763518" cy="2952017"/>
        </p:xfrm>
        <a:graphic>
          <a:graphicData uri="http://schemas.openxmlformats.org/drawingml/2006/chart">
            <c:chart xmlns:c="http://schemas.openxmlformats.org/drawingml/2006/chart" xmlns:r="http://schemas.openxmlformats.org/officeDocument/2006/relationships" r:id="rId5"/>
          </a:graphicData>
        </a:graphic>
      </p:graphicFrame>
      <p:sp>
        <p:nvSpPr>
          <p:cNvPr id="21" name="Google Shape;765;p30">
            <a:extLst>
              <a:ext uri="{FF2B5EF4-FFF2-40B4-BE49-F238E27FC236}">
                <a16:creationId xmlns:a16="http://schemas.microsoft.com/office/drawing/2014/main" xmlns="" id="{4AE3AEB5-4D4A-5699-FAB5-B4D49B9BC6C2}"/>
              </a:ext>
            </a:extLst>
          </p:cNvPr>
          <p:cNvSpPr/>
          <p:nvPr/>
        </p:nvSpPr>
        <p:spPr>
          <a:xfrm rot="10800000" flipH="1">
            <a:off x="4755465" y="5802164"/>
            <a:ext cx="379563" cy="353495"/>
          </a:xfrm>
          <a:prstGeom prst="up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 name="Google Shape;766;p30">
            <a:extLst>
              <a:ext uri="{FF2B5EF4-FFF2-40B4-BE49-F238E27FC236}">
                <a16:creationId xmlns:a16="http://schemas.microsoft.com/office/drawing/2014/main" xmlns="" id="{529A9548-DF59-6D4B-35F9-DDEFD8CD0770}"/>
              </a:ext>
            </a:extLst>
          </p:cNvPr>
          <p:cNvSpPr txBox="1"/>
          <p:nvPr/>
        </p:nvSpPr>
        <p:spPr>
          <a:xfrm>
            <a:off x="5233711" y="5794245"/>
            <a:ext cx="230426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sz="1800" b="1" i="0" u="none" strike="noStrike" cap="none" dirty="0">
                <a:solidFill>
                  <a:srgbClr val="548135"/>
                </a:solidFill>
                <a:latin typeface="Arial"/>
                <a:ea typeface="Arial"/>
                <a:cs typeface="Arial"/>
                <a:sym typeface="Arial"/>
              </a:rPr>
              <a:t>1% Decrecimiento</a:t>
            </a:r>
            <a:endParaRPr sz="1400" b="1" i="0" u="none" strike="noStrike" cap="none" dirty="0">
              <a:solidFill>
                <a:srgbClr val="548135"/>
              </a:solidFill>
              <a:latin typeface="Arial"/>
              <a:ea typeface="Arial"/>
              <a:cs typeface="Arial"/>
              <a:sym typeface="Arial"/>
            </a:endParaRPr>
          </a:p>
        </p:txBody>
      </p:sp>
      <p:sp>
        <p:nvSpPr>
          <p:cNvPr id="23" name="Google Shape;767;p30">
            <a:extLst>
              <a:ext uri="{FF2B5EF4-FFF2-40B4-BE49-F238E27FC236}">
                <a16:creationId xmlns:a16="http://schemas.microsoft.com/office/drawing/2014/main" xmlns="" id="{BD227DF9-4374-AC5F-194C-723D96E99190}"/>
              </a:ext>
            </a:extLst>
          </p:cNvPr>
          <p:cNvSpPr/>
          <p:nvPr/>
        </p:nvSpPr>
        <p:spPr>
          <a:xfrm>
            <a:off x="809948" y="5802164"/>
            <a:ext cx="379563" cy="353495"/>
          </a:xfrm>
          <a:prstGeom prst="up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 name="Google Shape;768;p30">
            <a:extLst>
              <a:ext uri="{FF2B5EF4-FFF2-40B4-BE49-F238E27FC236}">
                <a16:creationId xmlns:a16="http://schemas.microsoft.com/office/drawing/2014/main" xmlns="" id="{A49702F3-29A3-068E-308E-0D86FAB234ED}"/>
              </a:ext>
            </a:extLst>
          </p:cNvPr>
          <p:cNvSpPr txBox="1"/>
          <p:nvPr/>
        </p:nvSpPr>
        <p:spPr>
          <a:xfrm>
            <a:off x="1288194" y="5794245"/>
            <a:ext cx="20791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sz="1800" b="1" i="0" u="none" strike="noStrike" cap="none" dirty="0">
                <a:solidFill>
                  <a:srgbClr val="548135"/>
                </a:solidFill>
                <a:latin typeface="Arial"/>
                <a:ea typeface="Arial"/>
                <a:cs typeface="Arial"/>
                <a:sym typeface="Arial"/>
              </a:rPr>
              <a:t>4% Crecimiento</a:t>
            </a:r>
            <a:endParaRPr sz="1400" b="1" i="0" u="none" strike="noStrike" cap="none" dirty="0">
              <a:solidFill>
                <a:srgbClr val="548135"/>
              </a:solidFill>
              <a:latin typeface="Arial"/>
              <a:ea typeface="Arial"/>
              <a:cs typeface="Arial"/>
              <a:sym typeface="Arial"/>
            </a:endParaRPr>
          </a:p>
        </p:txBody>
      </p:sp>
      <p:sp>
        <p:nvSpPr>
          <p:cNvPr id="25" name="Google Shape;769;p30">
            <a:extLst>
              <a:ext uri="{FF2B5EF4-FFF2-40B4-BE49-F238E27FC236}">
                <a16:creationId xmlns:a16="http://schemas.microsoft.com/office/drawing/2014/main" xmlns="" id="{94023710-DA82-3F74-69C3-4DF20AB7A4A2}"/>
              </a:ext>
            </a:extLst>
          </p:cNvPr>
          <p:cNvSpPr/>
          <p:nvPr/>
        </p:nvSpPr>
        <p:spPr>
          <a:xfrm>
            <a:off x="8926134" y="5759010"/>
            <a:ext cx="379563" cy="353495"/>
          </a:xfrm>
          <a:prstGeom prst="up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 name="Google Shape;770;p30">
            <a:extLst>
              <a:ext uri="{FF2B5EF4-FFF2-40B4-BE49-F238E27FC236}">
                <a16:creationId xmlns:a16="http://schemas.microsoft.com/office/drawing/2014/main" xmlns="" id="{7A03BBEB-6974-4543-84F8-5E5474E76424}"/>
              </a:ext>
            </a:extLst>
          </p:cNvPr>
          <p:cNvSpPr txBox="1"/>
          <p:nvPr/>
        </p:nvSpPr>
        <p:spPr>
          <a:xfrm>
            <a:off x="9404380" y="5751091"/>
            <a:ext cx="230426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sz="1800" b="1" i="0" u="none" strike="noStrike" cap="none" dirty="0">
                <a:solidFill>
                  <a:srgbClr val="548135"/>
                </a:solidFill>
                <a:latin typeface="Arial"/>
                <a:ea typeface="Arial"/>
                <a:cs typeface="Arial"/>
                <a:sym typeface="Arial"/>
              </a:rPr>
              <a:t>5,5% Crecimiento</a:t>
            </a:r>
            <a:endParaRPr sz="1400" b="1" i="0" u="none" strike="noStrike" cap="none" dirty="0">
              <a:solidFill>
                <a:srgbClr val="548135"/>
              </a:solidFill>
              <a:latin typeface="Arial"/>
              <a:ea typeface="Arial"/>
              <a:cs typeface="Arial"/>
              <a:sym typeface="Arial"/>
            </a:endParaRPr>
          </a:p>
        </p:txBody>
      </p:sp>
      <p:pic>
        <p:nvPicPr>
          <p:cNvPr id="27" name="Imagen 26">
            <a:extLst>
              <a:ext uri="{FF2B5EF4-FFF2-40B4-BE49-F238E27FC236}">
                <a16:creationId xmlns:a16="http://schemas.microsoft.com/office/drawing/2014/main" xmlns="" id="{FC2D039D-5377-F1D5-4496-2CDE476BBD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3170530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echa derecha 2"/>
          <p:cNvSpPr/>
          <p:nvPr/>
        </p:nvSpPr>
        <p:spPr>
          <a:xfrm rot="16200000">
            <a:off x="9313285" y="3132303"/>
            <a:ext cx="763674" cy="44212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a:extLst>
              <a:ext uri="{FF2B5EF4-FFF2-40B4-BE49-F238E27FC236}">
                <a16:creationId xmlns:a16="http://schemas.microsoft.com/office/drawing/2014/main" xmlns="" id="{F782F89B-14E5-6D78-5961-5EA7EE1F869C}"/>
              </a:ext>
            </a:extLst>
          </p:cNvPr>
          <p:cNvSpPr txBox="1"/>
          <p:nvPr/>
        </p:nvSpPr>
        <p:spPr>
          <a:xfrm>
            <a:off x="8148054" y="2691648"/>
            <a:ext cx="1326004" cy="1323439"/>
          </a:xfrm>
          <a:prstGeom prst="rect">
            <a:avLst/>
          </a:prstGeom>
          <a:noFill/>
        </p:spPr>
        <p:txBody>
          <a:bodyPr wrap="none" rtlCol="0">
            <a:spAutoFit/>
          </a:bodyPr>
          <a:lstStyle/>
          <a:p>
            <a:r>
              <a:rPr lang="es-EC" sz="8000" b="1" dirty="0">
                <a:solidFill>
                  <a:schemeClr val="accent4">
                    <a:lumMod val="75000"/>
                  </a:schemeClr>
                </a:solidFill>
                <a:latin typeface="Arial" panose="020B0604020202020204" pitchFamily="34" charset="0"/>
              </a:rPr>
              <a:t>12</a:t>
            </a:r>
            <a:endParaRPr lang="es-EC" sz="5400" b="1" dirty="0">
              <a:solidFill>
                <a:schemeClr val="accent4">
                  <a:lumMod val="75000"/>
                </a:schemeClr>
              </a:solidFill>
              <a:latin typeface="Arial" panose="020B0604020202020204" pitchFamily="34" charset="0"/>
            </a:endParaRPr>
          </a:p>
        </p:txBody>
      </p:sp>
      <p:sp>
        <p:nvSpPr>
          <p:cNvPr id="6" name="CuadroTexto 5">
            <a:extLst>
              <a:ext uri="{FF2B5EF4-FFF2-40B4-BE49-F238E27FC236}">
                <a16:creationId xmlns:a16="http://schemas.microsoft.com/office/drawing/2014/main" xmlns="" id="{B474B1A1-1947-F193-18A7-0B7F37B02A85}"/>
              </a:ext>
            </a:extLst>
          </p:cNvPr>
          <p:cNvSpPr txBox="1"/>
          <p:nvPr/>
        </p:nvSpPr>
        <p:spPr>
          <a:xfrm>
            <a:off x="8418562" y="3823149"/>
            <a:ext cx="2816961" cy="1323439"/>
          </a:xfrm>
          <a:prstGeom prst="rect">
            <a:avLst/>
          </a:prstGeom>
          <a:noFill/>
          <a:ln>
            <a:noFill/>
          </a:ln>
        </p:spPr>
        <p:txBody>
          <a:bodyPr wrap="square" rtlCol="0">
            <a:spAutoFit/>
          </a:bodyPr>
          <a:lstStyle/>
          <a:p>
            <a:pPr>
              <a:lnSpc>
                <a:spcPct val="80000"/>
              </a:lnSpc>
              <a:spcBef>
                <a:spcPct val="0"/>
              </a:spcBef>
              <a:buFontTx/>
              <a:buNone/>
            </a:pPr>
            <a:r>
              <a:rPr lang="es-EC" sz="2000" b="1" dirty="0">
                <a:solidFill>
                  <a:schemeClr val="bg2">
                    <a:lumMod val="10000"/>
                  </a:schemeClr>
                </a:solidFill>
                <a:latin typeface="Arial" panose="020B0604020202020204" pitchFamily="34" charset="0"/>
                <a:cs typeface="Arial" panose="020B0604020202020204" pitchFamily="34" charset="0"/>
              </a:rPr>
              <a:t>Puntos porcentuales</a:t>
            </a:r>
          </a:p>
          <a:p>
            <a:pPr>
              <a:lnSpc>
                <a:spcPct val="80000"/>
              </a:lnSpc>
              <a:spcBef>
                <a:spcPct val="0"/>
              </a:spcBef>
            </a:pPr>
            <a:r>
              <a:rPr lang="es-EC" sz="2000" dirty="0">
                <a:solidFill>
                  <a:schemeClr val="bg2">
                    <a:lumMod val="10000"/>
                  </a:schemeClr>
                </a:solidFill>
                <a:latin typeface="Arial" panose="020B0604020202020204" pitchFamily="34" charset="0"/>
                <a:cs typeface="Arial" panose="020B0604020202020204" pitchFamily="34" charset="0"/>
              </a:rPr>
              <a:t>Inversión corporativa de incremento en relación a 2020</a:t>
            </a:r>
            <a:endParaRPr lang="es-EC" sz="2000" dirty="0">
              <a:solidFill>
                <a:schemeClr val="bg2">
                  <a:lumMod val="10000"/>
                </a:schemeClr>
              </a:solidFill>
            </a:endParaRPr>
          </a:p>
          <a:p>
            <a:pPr>
              <a:lnSpc>
                <a:spcPct val="80000"/>
              </a:lnSpc>
              <a:spcBef>
                <a:spcPct val="0"/>
              </a:spcBef>
              <a:buFontTx/>
              <a:buNone/>
            </a:pPr>
            <a:endParaRPr lang="ru-RU" altLang="ru-RU" sz="2000" dirty="0">
              <a:solidFill>
                <a:schemeClr val="bg2">
                  <a:lumMod val="10000"/>
                </a:schemeClr>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xmlns="" id="{82663246-4203-7BB7-9122-C3865B871A0E}"/>
              </a:ext>
            </a:extLst>
          </p:cNvPr>
          <p:cNvSpPr txBox="1"/>
          <p:nvPr/>
        </p:nvSpPr>
        <p:spPr>
          <a:xfrm>
            <a:off x="7765876" y="872411"/>
            <a:ext cx="3347873" cy="367862"/>
          </a:xfrm>
          <a:prstGeom prst="rect">
            <a:avLst/>
          </a:prstGeom>
          <a:noFill/>
        </p:spPr>
        <p:txBody>
          <a:bodyPr wrap="square" rtlCol="0">
            <a:spAutoFit/>
          </a:bodyPr>
          <a:lstStyle/>
          <a:p>
            <a:r>
              <a:rPr lang="es-ES" dirty="0">
                <a:solidFill>
                  <a:schemeClr val="bg2">
                    <a:lumMod val="10000"/>
                  </a:schemeClr>
                </a:solidFill>
                <a:latin typeface="Arial" panose="020B0604020202020204" pitchFamily="34" charset="0"/>
                <a:cs typeface="Arial" panose="020B0604020202020204" pitchFamily="34" charset="0"/>
              </a:rPr>
              <a:t>Ejecución presupuestaria</a:t>
            </a:r>
            <a:endParaRPr lang="es-EC" dirty="0">
              <a:solidFill>
                <a:schemeClr val="bg2">
                  <a:lumMod val="10000"/>
                </a:schemeClr>
              </a:solidFill>
              <a:latin typeface="Arial" panose="020B0604020202020204" pitchFamily="34" charset="0"/>
              <a:cs typeface="Arial" panose="020B0604020202020204" pitchFamily="34" charset="0"/>
            </a:endParaRPr>
          </a:p>
        </p:txBody>
      </p:sp>
      <p:graphicFrame>
        <p:nvGraphicFramePr>
          <p:cNvPr id="7" name="Gráfico 6">
            <a:extLst>
              <a:ext uri="{FF2B5EF4-FFF2-40B4-BE49-F238E27FC236}">
                <a16:creationId xmlns:a16="http://schemas.microsoft.com/office/drawing/2014/main" xmlns="" id="{07371125-2CB8-CC14-2F2E-5E84C1E0A3AA}"/>
              </a:ext>
            </a:extLst>
          </p:cNvPr>
          <p:cNvGraphicFramePr>
            <a:graphicFrameLocks/>
          </p:cNvGraphicFramePr>
          <p:nvPr>
            <p:extLst>
              <p:ext uri="{D42A27DB-BD31-4B8C-83A1-F6EECF244321}">
                <p14:modId xmlns:p14="http://schemas.microsoft.com/office/powerpoint/2010/main" val="2495514498"/>
              </p:ext>
            </p:extLst>
          </p:nvPr>
        </p:nvGraphicFramePr>
        <p:xfrm>
          <a:off x="772525" y="1960814"/>
          <a:ext cx="6816172" cy="39600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7">
            <a:extLst>
              <a:ext uri="{FF2B5EF4-FFF2-40B4-BE49-F238E27FC236}">
                <a16:creationId xmlns:a16="http://schemas.microsoft.com/office/drawing/2014/main" xmlns="" id="{ED55AAD2-355B-D678-4768-C8F5008B3101}"/>
              </a:ext>
            </a:extLst>
          </p:cNvPr>
          <p:cNvSpPr/>
          <p:nvPr/>
        </p:nvSpPr>
        <p:spPr>
          <a:xfrm>
            <a:off x="680252" y="1749536"/>
            <a:ext cx="7130374" cy="4299625"/>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TextBox 53">
            <a:extLst>
              <a:ext uri="{FF2B5EF4-FFF2-40B4-BE49-F238E27FC236}">
                <a16:creationId xmlns:a16="http://schemas.microsoft.com/office/drawing/2014/main" xmlns="" id="{87659E5A-F8C3-4083-FEFE-BBCEE886F5D1}"/>
              </a:ext>
            </a:extLst>
          </p:cNvPr>
          <p:cNvSpPr txBox="1"/>
          <p:nvPr/>
        </p:nvSpPr>
        <p:spPr>
          <a:xfrm>
            <a:off x="7702994" y="501628"/>
            <a:ext cx="41136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s-EC"/>
            </a:defPPr>
            <a:lvl1pPr algn="ctr">
              <a:defRPr sz="3200" b="1">
                <a:solidFill>
                  <a:srgbClr val="20285D"/>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2800" dirty="0">
                <a:solidFill>
                  <a:srgbClr val="000000"/>
                </a:solidFill>
                <a:latin typeface="Arial"/>
                <a:cs typeface="Arial"/>
              </a:rPr>
              <a:t>GESTIÓN FINANCIERA</a:t>
            </a:r>
          </a:p>
        </p:txBody>
      </p:sp>
      <p:pic>
        <p:nvPicPr>
          <p:cNvPr id="10" name="Imagen 9">
            <a:extLst>
              <a:ext uri="{FF2B5EF4-FFF2-40B4-BE49-F238E27FC236}">
                <a16:creationId xmlns:a16="http://schemas.microsoft.com/office/drawing/2014/main" xmlns="" id="{85556FB2-2AC1-4139-F86E-D21DDFAE3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653" y="538572"/>
            <a:ext cx="471301" cy="471301"/>
          </a:xfrm>
          <a:prstGeom prst="rect">
            <a:avLst/>
          </a:prstGeom>
        </p:spPr>
      </p:pic>
      <p:pic>
        <p:nvPicPr>
          <p:cNvPr id="11" name="Imagen 10">
            <a:extLst>
              <a:ext uri="{FF2B5EF4-FFF2-40B4-BE49-F238E27FC236}">
                <a16:creationId xmlns:a16="http://schemas.microsoft.com/office/drawing/2014/main" xmlns="" id="{F9BE338A-CCBD-38DF-16C8-91B9410FA9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482181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A9399864-B736-C9A4-50B2-109D263941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2" r="2072" b="36580"/>
          <a:stretch/>
        </p:blipFill>
        <p:spPr>
          <a:xfrm flipH="1">
            <a:off x="-76200" y="0"/>
            <a:ext cx="12344400" cy="5441950"/>
          </a:xfrm>
          <a:prstGeom prst="rect">
            <a:avLst/>
          </a:prstGeom>
        </p:spPr>
      </p:pic>
      <p:sp>
        <p:nvSpPr>
          <p:cNvPr id="5" name="CuadroTexto 4">
            <a:extLst>
              <a:ext uri="{FF2B5EF4-FFF2-40B4-BE49-F238E27FC236}">
                <a16:creationId xmlns:a16="http://schemas.microsoft.com/office/drawing/2014/main" xmlns="" id="{8667F086-B823-5FC4-4B41-BA6E8FB9CDB6}"/>
              </a:ext>
            </a:extLst>
          </p:cNvPr>
          <p:cNvSpPr txBox="1"/>
          <p:nvPr/>
        </p:nvSpPr>
        <p:spPr>
          <a:xfrm>
            <a:off x="795940" y="1700690"/>
            <a:ext cx="4820491" cy="923330"/>
          </a:xfrm>
          <a:prstGeom prst="rect">
            <a:avLst/>
          </a:prstGeom>
          <a:noFill/>
        </p:spPr>
        <p:txBody>
          <a:bodyPr wrap="square">
            <a:spAutoFit/>
          </a:bodyPr>
          <a:lstStyle/>
          <a:p>
            <a:pPr algn="just" rtl="0">
              <a:spcBef>
                <a:spcPts val="0"/>
              </a:spcBef>
              <a:spcAft>
                <a:spcPts val="0"/>
              </a:spcAft>
            </a:pPr>
            <a:r>
              <a:rPr lang="es-ES" sz="1800" b="0" i="0" u="none" strike="noStrike" dirty="0">
                <a:solidFill>
                  <a:schemeClr val="bg1"/>
                </a:solidFill>
                <a:effectLst/>
                <a:latin typeface="Arial" panose="020B0604020202020204" pitchFamily="34" charset="0"/>
                <a:cs typeface="Arial" panose="020B0604020202020204" pitchFamily="34" charset="0"/>
              </a:rPr>
              <a:t>La misión de la EEQ es proveer energía eléctrica de calidad, con sostenibilidad, eficiencia, responsabilidad social y ambiental.</a:t>
            </a:r>
            <a:endParaRPr lang="es-EC" dirty="0">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xmlns="" id="{0ACA9872-002F-73E5-FC5C-6FFA41627375}"/>
              </a:ext>
            </a:extLst>
          </p:cNvPr>
          <p:cNvSpPr txBox="1"/>
          <p:nvPr/>
        </p:nvSpPr>
        <p:spPr>
          <a:xfrm>
            <a:off x="6398189" y="1727405"/>
            <a:ext cx="4947491" cy="923330"/>
          </a:xfrm>
          <a:prstGeom prst="rect">
            <a:avLst/>
          </a:prstGeom>
          <a:noFill/>
        </p:spPr>
        <p:txBody>
          <a:bodyPr wrap="square">
            <a:spAutoFit/>
          </a:bodyPr>
          <a:lstStyle/>
          <a:p>
            <a:pPr algn="just" rtl="0">
              <a:spcBef>
                <a:spcPts val="0"/>
              </a:spcBef>
              <a:spcAft>
                <a:spcPts val="0"/>
              </a:spcAft>
            </a:pPr>
            <a:r>
              <a:rPr lang="es-ES" dirty="0">
                <a:solidFill>
                  <a:schemeClr val="bg1"/>
                </a:solidFill>
                <a:latin typeface="Arial" panose="020B0604020202020204" pitchFamily="34" charset="0"/>
                <a:cs typeface="Arial" panose="020B0604020202020204" pitchFamily="34" charset="0"/>
              </a:rPr>
              <a:t>Su visión al 2025 es alcanzar liderazgo regional en calidad, innovación y efectivo servicio de electricidad.</a:t>
            </a:r>
            <a:endParaRPr lang="es-EC" dirty="0"/>
          </a:p>
        </p:txBody>
      </p:sp>
      <p:sp>
        <p:nvSpPr>
          <p:cNvPr id="9" name="CuadroTexto 8">
            <a:extLst>
              <a:ext uri="{FF2B5EF4-FFF2-40B4-BE49-F238E27FC236}">
                <a16:creationId xmlns:a16="http://schemas.microsoft.com/office/drawing/2014/main" xmlns="" id="{665396E0-8F54-E1A7-AB78-ABE87732C7CC}"/>
              </a:ext>
            </a:extLst>
          </p:cNvPr>
          <p:cNvSpPr txBox="1"/>
          <p:nvPr/>
        </p:nvSpPr>
        <p:spPr>
          <a:xfrm>
            <a:off x="1429642" y="3123352"/>
            <a:ext cx="3634627" cy="923330"/>
          </a:xfrm>
          <a:prstGeom prst="rect">
            <a:avLst/>
          </a:prstGeom>
          <a:noFill/>
        </p:spPr>
        <p:txBody>
          <a:bodyPr wrap="square">
            <a:spAutoFit/>
          </a:bodyPr>
          <a:lstStyle/>
          <a:p>
            <a:pPr algn="just" rtl="0">
              <a:spcBef>
                <a:spcPts val="0"/>
              </a:spcBef>
              <a:spcAft>
                <a:spcPts val="0"/>
              </a:spcAft>
            </a:pPr>
            <a:r>
              <a:rPr lang="es-ES" sz="1800" b="0" i="0" u="none" strike="noStrike" dirty="0">
                <a:solidFill>
                  <a:schemeClr val="bg1"/>
                </a:solidFill>
                <a:effectLst/>
                <a:latin typeface="Arial" panose="020B0604020202020204" pitchFamily="34" charset="0"/>
              </a:rPr>
              <a:t>Trabaja para alcanzar ocho objetivos estratégicos, cinco de ellos enfocados en </a:t>
            </a:r>
            <a:r>
              <a:rPr lang="es-ES" dirty="0">
                <a:solidFill>
                  <a:schemeClr val="bg1"/>
                </a:solidFill>
                <a:latin typeface="Arial" panose="020B0604020202020204" pitchFamily="34" charset="0"/>
              </a:rPr>
              <a:t>la </a:t>
            </a:r>
            <a:r>
              <a:rPr lang="es-ES" sz="1800" b="0" i="0" u="none" strike="noStrike" dirty="0">
                <a:solidFill>
                  <a:schemeClr val="bg1"/>
                </a:solidFill>
                <a:effectLst/>
                <a:latin typeface="Arial" panose="020B0604020202020204" pitchFamily="34" charset="0"/>
              </a:rPr>
              <a:t>ciudadanía.</a:t>
            </a:r>
            <a:endParaRPr lang="es-ES" b="0" dirty="0">
              <a:solidFill>
                <a:schemeClr val="bg1"/>
              </a:solidFill>
              <a:effectLst/>
            </a:endParaRPr>
          </a:p>
        </p:txBody>
      </p:sp>
      <p:sp>
        <p:nvSpPr>
          <p:cNvPr id="4" name="CuadroTexto 3">
            <a:extLst>
              <a:ext uri="{FF2B5EF4-FFF2-40B4-BE49-F238E27FC236}">
                <a16:creationId xmlns:a16="http://schemas.microsoft.com/office/drawing/2014/main" xmlns="" id="{2E2A440E-D448-F5E0-38CD-E9C88BAACD51}"/>
              </a:ext>
            </a:extLst>
          </p:cNvPr>
          <p:cNvSpPr txBox="1"/>
          <p:nvPr/>
        </p:nvSpPr>
        <p:spPr>
          <a:xfrm>
            <a:off x="593832" y="362071"/>
            <a:ext cx="6327668" cy="769441"/>
          </a:xfrm>
          <a:prstGeom prst="rect">
            <a:avLst/>
          </a:prstGeom>
          <a:noFill/>
        </p:spPr>
        <p:txBody>
          <a:bodyPr wrap="square" rtlCol="0">
            <a:spAutoFit/>
          </a:bodyPr>
          <a:lstStyle/>
          <a:p>
            <a:pPr algn="ctr"/>
            <a:r>
              <a:rPr lang="es-ES" sz="4400" b="1" dirty="0">
                <a:solidFill>
                  <a:schemeClr val="bg1"/>
                </a:solidFill>
                <a:latin typeface="Arial" panose="020B0604020202020204" pitchFamily="34" charset="0"/>
                <a:cs typeface="Arial" panose="020B0604020202020204" pitchFamily="34" charset="0"/>
              </a:rPr>
              <a:t>PLANIFICACIÓN EEQ</a:t>
            </a:r>
            <a:endParaRPr lang="es-EC" sz="4400" b="1" dirty="0">
              <a:solidFill>
                <a:schemeClr val="bg1"/>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xmlns="" id="{5692667D-7703-C8AE-F28C-8F5692FE8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984" y="496457"/>
            <a:ext cx="509481" cy="509481"/>
          </a:xfrm>
          <a:prstGeom prst="rect">
            <a:avLst/>
          </a:prstGeom>
        </p:spPr>
      </p:pic>
      <p:sp>
        <p:nvSpPr>
          <p:cNvPr id="8" name="Google Shape;100;p2">
            <a:extLst>
              <a:ext uri="{FF2B5EF4-FFF2-40B4-BE49-F238E27FC236}">
                <a16:creationId xmlns:a16="http://schemas.microsoft.com/office/drawing/2014/main" xmlns="" id="{EC5B11B9-4C14-E1A6-DC4B-405AF9D72223}"/>
              </a:ext>
            </a:extLst>
          </p:cNvPr>
          <p:cNvSpPr txBox="1"/>
          <p:nvPr/>
        </p:nvSpPr>
        <p:spPr>
          <a:xfrm>
            <a:off x="230845" y="6148559"/>
            <a:ext cx="265891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C" sz="1200" b="1" i="0" u="none" strike="noStrike" cap="none" dirty="0">
                <a:solidFill>
                  <a:srgbClr val="1F3864"/>
                </a:solidFill>
                <a:latin typeface="Arial" panose="020B0604020202020204" pitchFamily="34" charset="0"/>
                <a:ea typeface="Calibri"/>
                <a:cs typeface="Arial" panose="020B0604020202020204" pitchFamily="34" charset="0"/>
                <a:sym typeface="Calibri"/>
              </a:rPr>
              <a:t>EMPRESA ELÉCTRICA QUITO</a:t>
            </a:r>
          </a:p>
          <a:p>
            <a:pPr marL="0" marR="0" lvl="0" indent="0" algn="l" rtl="0">
              <a:lnSpc>
                <a:spcPct val="100000"/>
              </a:lnSpc>
              <a:spcBef>
                <a:spcPts val="0"/>
              </a:spcBef>
              <a:spcAft>
                <a:spcPts val="0"/>
              </a:spcAft>
              <a:buClr>
                <a:srgbClr val="000000"/>
              </a:buClr>
              <a:buSzPts val="1200"/>
              <a:buFont typeface="Arial"/>
              <a:buNone/>
            </a:pPr>
            <a:r>
              <a:rPr lang="es-EC" sz="1200" b="1" i="0" u="none" strike="noStrike" cap="none" dirty="0">
                <a:solidFill>
                  <a:srgbClr val="1F3864"/>
                </a:solidFill>
                <a:latin typeface="Arial" panose="020B0604020202020204" pitchFamily="34" charset="0"/>
                <a:ea typeface="Calibri"/>
                <a:cs typeface="Arial" panose="020B0604020202020204" pitchFamily="34" charset="0"/>
                <a:sym typeface="Calibri"/>
              </a:rPr>
              <a:t>EEQ</a:t>
            </a:r>
            <a:endParaRPr sz="1050" b="1" i="0" u="none" strike="noStrike" cap="none" dirty="0">
              <a:solidFill>
                <a:srgbClr val="1F3864"/>
              </a:solidFill>
              <a:latin typeface="Arial" panose="020B0604020202020204" pitchFamily="34" charset="0"/>
              <a:ea typeface="Arial"/>
              <a:cs typeface="Arial" panose="020B0604020202020204" pitchFamily="34" charset="0"/>
              <a:sym typeface="Arial"/>
            </a:endParaRPr>
          </a:p>
        </p:txBody>
      </p:sp>
      <p:pic>
        <p:nvPicPr>
          <p:cNvPr id="10" name="Google Shape;104;p2">
            <a:extLst>
              <a:ext uri="{FF2B5EF4-FFF2-40B4-BE49-F238E27FC236}">
                <a16:creationId xmlns:a16="http://schemas.microsoft.com/office/drawing/2014/main" xmlns="" id="{FA62754F-60A1-D363-F2D8-6C83E0AC2B7B}"/>
              </a:ext>
            </a:extLst>
          </p:cNvPr>
          <p:cNvPicPr preferRelativeResize="0"/>
          <p:nvPr/>
        </p:nvPicPr>
        <p:blipFill rotWithShape="1">
          <a:blip r:embed="rId4">
            <a:alphaModFix/>
          </a:blip>
          <a:srcRect/>
          <a:stretch/>
        </p:blipFill>
        <p:spPr>
          <a:xfrm>
            <a:off x="8833835" y="5776160"/>
            <a:ext cx="3010644" cy="801484"/>
          </a:xfrm>
          <a:prstGeom prst="rect">
            <a:avLst/>
          </a:prstGeom>
          <a:noFill/>
          <a:ln>
            <a:noFill/>
          </a:ln>
        </p:spPr>
      </p:pic>
      <p:sp>
        <p:nvSpPr>
          <p:cNvPr id="12" name="Google Shape;102;p2">
            <a:extLst>
              <a:ext uri="{FF2B5EF4-FFF2-40B4-BE49-F238E27FC236}">
                <a16:creationId xmlns:a16="http://schemas.microsoft.com/office/drawing/2014/main" xmlns="" id="{39A901E1-9742-79F0-FFEE-09DF8ED115BD}"/>
              </a:ext>
            </a:extLst>
          </p:cNvPr>
          <p:cNvSpPr/>
          <p:nvPr/>
        </p:nvSpPr>
        <p:spPr>
          <a:xfrm>
            <a:off x="-58251" y="5391838"/>
            <a:ext cx="4039123" cy="110437"/>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CuadroTexto 14">
            <a:extLst>
              <a:ext uri="{FF2B5EF4-FFF2-40B4-BE49-F238E27FC236}">
                <a16:creationId xmlns:a16="http://schemas.microsoft.com/office/drawing/2014/main" xmlns="" id="{12334E06-F614-C41A-ADBA-12B95514A2F4}"/>
              </a:ext>
            </a:extLst>
          </p:cNvPr>
          <p:cNvSpPr txBox="1"/>
          <p:nvPr/>
        </p:nvSpPr>
        <p:spPr>
          <a:xfrm>
            <a:off x="795940" y="1247701"/>
            <a:ext cx="2274834" cy="584775"/>
          </a:xfrm>
          <a:prstGeom prst="rect">
            <a:avLst/>
          </a:prstGeom>
          <a:noFill/>
        </p:spPr>
        <p:txBody>
          <a:bodyPr wrap="square" rtlCol="0">
            <a:spAutoFit/>
          </a:bodyPr>
          <a:lstStyle/>
          <a:p>
            <a:r>
              <a:rPr lang="es-ES" sz="3200" b="1" dirty="0">
                <a:solidFill>
                  <a:schemeClr val="accent4"/>
                </a:solidFill>
                <a:latin typeface="Arial" panose="020B0604020202020204" pitchFamily="34" charset="0"/>
                <a:cs typeface="Arial" panose="020B0604020202020204" pitchFamily="34" charset="0"/>
              </a:rPr>
              <a:t>MISIÓN</a:t>
            </a:r>
            <a:endParaRPr lang="es-EC" sz="3200" b="1" dirty="0">
              <a:solidFill>
                <a:schemeClr val="accent4"/>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xmlns="" id="{21F65E6D-CAC2-4A5A-1DFA-88E177D8FA8F}"/>
              </a:ext>
            </a:extLst>
          </p:cNvPr>
          <p:cNvSpPr txBox="1"/>
          <p:nvPr/>
        </p:nvSpPr>
        <p:spPr>
          <a:xfrm>
            <a:off x="6398189" y="1247701"/>
            <a:ext cx="2274834" cy="584775"/>
          </a:xfrm>
          <a:prstGeom prst="rect">
            <a:avLst/>
          </a:prstGeom>
          <a:noFill/>
        </p:spPr>
        <p:txBody>
          <a:bodyPr wrap="square" rtlCol="0">
            <a:spAutoFit/>
          </a:bodyPr>
          <a:lstStyle/>
          <a:p>
            <a:r>
              <a:rPr lang="es-ES" sz="3200" b="1" dirty="0">
                <a:solidFill>
                  <a:schemeClr val="accent4"/>
                </a:solidFill>
                <a:latin typeface="Arial" panose="020B0604020202020204" pitchFamily="34" charset="0"/>
                <a:cs typeface="Arial" panose="020B0604020202020204" pitchFamily="34" charset="0"/>
              </a:rPr>
              <a:t>VISIÓN</a:t>
            </a:r>
            <a:endParaRPr lang="es-EC" sz="3200" b="1" dirty="0">
              <a:solidFill>
                <a:schemeClr val="accent4"/>
              </a:solidFill>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xmlns="" id="{891E044E-BB85-2E91-139F-68E33CCD8CB0}"/>
              </a:ext>
            </a:extLst>
          </p:cNvPr>
          <p:cNvSpPr txBox="1"/>
          <p:nvPr/>
        </p:nvSpPr>
        <p:spPr>
          <a:xfrm>
            <a:off x="6019800" y="2957360"/>
            <a:ext cx="6172200" cy="1477328"/>
          </a:xfrm>
          <a:prstGeom prst="rect">
            <a:avLst/>
          </a:prstGeom>
          <a:noFill/>
        </p:spPr>
        <p:txBody>
          <a:bodyPr wrap="square">
            <a:spAutoFit/>
          </a:bodyPr>
          <a:lstStyle/>
          <a:p>
            <a:pPr marL="285750" indent="-285750" rtl="0" fontAlgn="base">
              <a:spcBef>
                <a:spcPts val="0"/>
              </a:spcBef>
              <a:spcAft>
                <a:spcPts val="0"/>
              </a:spcAft>
              <a:buFont typeface="Arial" panose="020B0604020202020204" pitchFamily="34" charset="0"/>
              <a:buChar char="•"/>
            </a:pPr>
            <a:r>
              <a:rPr lang="es-ES" dirty="0">
                <a:solidFill>
                  <a:schemeClr val="bg1"/>
                </a:solidFill>
                <a:latin typeface="Arial" panose="020B0604020202020204" pitchFamily="34" charset="0"/>
              </a:rPr>
              <a:t>C</a:t>
            </a:r>
            <a:r>
              <a:rPr lang="es-ES" sz="1800" b="0" i="0" u="none" strike="noStrike" dirty="0">
                <a:solidFill>
                  <a:schemeClr val="bg1"/>
                </a:solidFill>
                <a:effectLst/>
                <a:latin typeface="Arial" panose="020B0604020202020204" pitchFamily="34" charset="0"/>
              </a:rPr>
              <a:t>alidad del servicio.</a:t>
            </a:r>
          </a:p>
          <a:p>
            <a:pPr marL="285750" indent="-285750" rtl="0" fontAlgn="base">
              <a:spcBef>
                <a:spcPts val="0"/>
              </a:spcBef>
              <a:spcAft>
                <a:spcPts val="0"/>
              </a:spcAft>
              <a:buFont typeface="Arial" panose="020B0604020202020204" pitchFamily="34" charset="0"/>
              <a:buChar char="•"/>
            </a:pPr>
            <a:r>
              <a:rPr lang="es-ES" sz="1800" b="0" i="0" u="none" strike="noStrike" dirty="0">
                <a:solidFill>
                  <a:schemeClr val="bg1"/>
                </a:solidFill>
                <a:effectLst/>
                <a:latin typeface="Arial" panose="020B0604020202020204" pitchFamily="34" charset="0"/>
              </a:rPr>
              <a:t>Atención a la demanda.</a:t>
            </a:r>
          </a:p>
          <a:p>
            <a:pPr marL="285750" indent="-285750" fontAlgn="base">
              <a:buFont typeface="Arial" panose="020B0604020202020204" pitchFamily="34" charset="0"/>
              <a:buChar char="•"/>
            </a:pPr>
            <a:r>
              <a:rPr lang="es-ES" sz="1800" b="0" i="0" u="none" strike="noStrike" dirty="0">
                <a:solidFill>
                  <a:schemeClr val="bg1"/>
                </a:solidFill>
                <a:effectLst/>
                <a:latin typeface="Arial" panose="020B0604020202020204" pitchFamily="34" charset="0"/>
              </a:rPr>
              <a:t>Eficiencia del servicio.</a:t>
            </a:r>
          </a:p>
          <a:p>
            <a:pPr marL="285750" indent="-285750" rtl="0" fontAlgn="base">
              <a:spcBef>
                <a:spcPts val="0"/>
              </a:spcBef>
              <a:spcAft>
                <a:spcPts val="0"/>
              </a:spcAft>
              <a:buFont typeface="Arial" panose="020B0604020202020204" pitchFamily="34" charset="0"/>
              <a:buChar char="•"/>
            </a:pPr>
            <a:r>
              <a:rPr lang="es-ES" sz="1800" b="0" i="0" u="none" strike="noStrike" dirty="0">
                <a:solidFill>
                  <a:schemeClr val="bg1"/>
                </a:solidFill>
                <a:effectLst/>
                <a:latin typeface="Arial" panose="020B0604020202020204" pitchFamily="34" charset="0"/>
              </a:rPr>
              <a:t>Energía renovable y eficiencia energética.</a:t>
            </a:r>
          </a:p>
          <a:p>
            <a:pPr marL="285750" indent="-285750" fontAlgn="base">
              <a:buFont typeface="Arial" panose="020B0604020202020204" pitchFamily="34" charset="0"/>
              <a:buChar char="•"/>
            </a:pPr>
            <a:r>
              <a:rPr lang="es-ES" sz="1800" b="0" i="0" u="none" strike="noStrike" dirty="0">
                <a:solidFill>
                  <a:schemeClr val="bg1"/>
                </a:solidFill>
                <a:effectLst/>
                <a:latin typeface="Arial" panose="020B0604020202020204" pitchFamily="34" charset="0"/>
              </a:rPr>
              <a:t>Ambiente.</a:t>
            </a:r>
          </a:p>
        </p:txBody>
      </p:sp>
      <p:pic>
        <p:nvPicPr>
          <p:cNvPr id="19" name="Imagen 18">
            <a:extLst>
              <a:ext uri="{FF2B5EF4-FFF2-40B4-BE49-F238E27FC236}">
                <a16:creationId xmlns:a16="http://schemas.microsoft.com/office/drawing/2014/main" xmlns="" id="{853D4749-9F24-2AEF-330C-D905BA87E6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4269" y="3135843"/>
            <a:ext cx="859196" cy="897141"/>
          </a:xfrm>
          <a:prstGeom prst="rect">
            <a:avLst/>
          </a:prstGeom>
        </p:spPr>
      </p:pic>
      <p:pic>
        <p:nvPicPr>
          <p:cNvPr id="21" name="Imagen 20">
            <a:extLst>
              <a:ext uri="{FF2B5EF4-FFF2-40B4-BE49-F238E27FC236}">
                <a16:creationId xmlns:a16="http://schemas.microsoft.com/office/drawing/2014/main" xmlns="" id="{A3D8970A-9E07-A519-B814-F8E30E9EE6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299" b="25880"/>
          <a:stretch/>
        </p:blipFill>
        <p:spPr>
          <a:xfrm>
            <a:off x="5867404" y="5726327"/>
            <a:ext cx="2108191" cy="883856"/>
          </a:xfrm>
          <a:prstGeom prst="rect">
            <a:avLst/>
          </a:prstGeom>
        </p:spPr>
      </p:pic>
    </p:spTree>
    <p:extLst>
      <p:ext uri="{BB962C8B-B14F-4D97-AF65-F5344CB8AC3E}">
        <p14:creationId xmlns:p14="http://schemas.microsoft.com/office/powerpoint/2010/main" val="2889114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9">
            <a:extLst>
              <a:ext uri="{FF2B5EF4-FFF2-40B4-BE49-F238E27FC236}">
                <a16:creationId xmlns:a16="http://schemas.microsoft.com/office/drawing/2014/main" xmlns="" id="{B4AF45D1-DB05-C358-F9CB-F85CC093568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4426" b="28624"/>
          <a:stretch/>
        </p:blipFill>
        <p:spPr bwMode="auto">
          <a:xfrm>
            <a:off x="837815" y="2120158"/>
            <a:ext cx="4221491" cy="1868785"/>
          </a:xfrm>
          <a:prstGeom prst="roundRect">
            <a:avLst>
              <a:gd name="adj" fmla="val 0"/>
            </a:avLst>
          </a:prstGeom>
          <a:solidFill>
            <a:srgbClr val="FFFFFF">
              <a:shade val="85000"/>
            </a:srgbClr>
          </a:solidFill>
          <a:ln>
            <a:noFill/>
          </a:ln>
          <a:effectLst/>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xmlns="" id="{545C9112-CEB0-0164-0638-33503883D6C7}"/>
              </a:ext>
            </a:extLst>
          </p:cNvPr>
          <p:cNvSpPr txBox="1"/>
          <p:nvPr/>
        </p:nvSpPr>
        <p:spPr>
          <a:xfrm>
            <a:off x="248619" y="1164507"/>
            <a:ext cx="4776147" cy="635209"/>
          </a:xfrm>
          <a:prstGeom prst="rect">
            <a:avLst/>
          </a:prstGeom>
        </p:spPr>
        <p:txBody>
          <a:bodyPr vert="horz" lIns="91440" tIns="45720" rIns="91440" bIns="45720" rtlCol="0">
            <a:noAutofit/>
          </a:bodyPr>
          <a:lstStyle>
            <a:defPPr>
              <a:defRPr lang="es-EC"/>
            </a:defPPr>
            <a:lvl1pPr lvl="0" indent="0" algn="ctr">
              <a:lnSpc>
                <a:spcPct val="90000"/>
              </a:lnSpc>
              <a:spcBef>
                <a:spcPts val="1000"/>
              </a:spcBef>
              <a:buFont typeface="Arial" panose="020B0604020202020204" pitchFamily="34" charset="0"/>
              <a:buNone/>
              <a:defRPr sz="1100">
                <a:solidFill>
                  <a:srgbClr val="42A5F5"/>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endParaRPr lang="es-EC" sz="1800" dirty="0">
              <a:solidFill>
                <a:srgbClr val="1976D2"/>
              </a:solidFill>
            </a:endParaRPr>
          </a:p>
        </p:txBody>
      </p:sp>
      <p:sp>
        <p:nvSpPr>
          <p:cNvPr id="16" name="CuadroTexto 15">
            <a:extLst>
              <a:ext uri="{FF2B5EF4-FFF2-40B4-BE49-F238E27FC236}">
                <a16:creationId xmlns:a16="http://schemas.microsoft.com/office/drawing/2014/main" xmlns="" id="{15DF044C-3DE4-F951-F13C-728BD2F7C689}"/>
              </a:ext>
            </a:extLst>
          </p:cNvPr>
          <p:cNvSpPr txBox="1"/>
          <p:nvPr/>
        </p:nvSpPr>
        <p:spPr>
          <a:xfrm>
            <a:off x="776458" y="5063863"/>
            <a:ext cx="5136672" cy="1446550"/>
          </a:xfrm>
          <a:prstGeom prst="rect">
            <a:avLst/>
          </a:prstGeom>
          <a:noFill/>
        </p:spPr>
        <p:txBody>
          <a:bodyPr wrap="square">
            <a:spAutoFit/>
          </a:bodyPr>
          <a:lstStyle/>
          <a:p>
            <a:pPr algn="just"/>
            <a:r>
              <a:rPr lang="es-EC" sz="2400" b="1" dirty="0">
                <a:solidFill>
                  <a:schemeClr val="bg2">
                    <a:lumMod val="10000"/>
                  </a:schemeClr>
                </a:solidFill>
                <a:latin typeface="Arial" panose="020B0604020202020204" pitchFamily="34" charset="0"/>
              </a:rPr>
              <a:t>PRIMERA MUJER: </a:t>
            </a:r>
          </a:p>
          <a:p>
            <a:pPr marL="180000" indent="-180000" algn="just">
              <a:buFont typeface="Arial" panose="020B0604020202020204" pitchFamily="34" charset="0"/>
              <a:buChar char="•"/>
            </a:pPr>
            <a:r>
              <a:rPr lang="es-ES" sz="1600" dirty="0">
                <a:solidFill>
                  <a:schemeClr val="bg2">
                    <a:lumMod val="10000"/>
                  </a:schemeClr>
                </a:solidFill>
                <a:latin typeface="Arial" panose="020B0604020202020204" pitchFamily="34" charset="0"/>
              </a:rPr>
              <a:t>Graduada en la Escuela Técnica de Seguridad, Salud y Bienestar Social</a:t>
            </a:r>
            <a:endParaRPr lang="es-EC" sz="1600" dirty="0">
              <a:solidFill>
                <a:schemeClr val="bg2">
                  <a:lumMod val="10000"/>
                </a:schemeClr>
              </a:solidFill>
              <a:latin typeface="Arial" panose="020B0604020202020204" pitchFamily="34" charset="0"/>
            </a:endParaRPr>
          </a:p>
          <a:p>
            <a:pPr marL="180000" indent="-180000" algn="just">
              <a:buFont typeface="Arial" panose="020B0604020202020204" pitchFamily="34" charset="0"/>
              <a:buChar char="•"/>
            </a:pPr>
            <a:r>
              <a:rPr lang="es-EC" sz="1600" dirty="0">
                <a:solidFill>
                  <a:schemeClr val="bg2">
                    <a:lumMod val="10000"/>
                  </a:schemeClr>
                </a:solidFill>
                <a:latin typeface="Arial" panose="020B0604020202020204" pitchFamily="34" charset="0"/>
              </a:rPr>
              <a:t>En liderar grupos de líneas energizadas en el área operativa de la EEQ</a:t>
            </a:r>
          </a:p>
        </p:txBody>
      </p:sp>
      <p:sp>
        <p:nvSpPr>
          <p:cNvPr id="32" name="Rectángulo 31"/>
          <p:cNvSpPr/>
          <p:nvPr/>
        </p:nvSpPr>
        <p:spPr>
          <a:xfrm>
            <a:off x="730364" y="1514339"/>
            <a:ext cx="2689874" cy="523220"/>
          </a:xfrm>
          <a:prstGeom prst="rect">
            <a:avLst/>
          </a:prstGeom>
        </p:spPr>
        <p:txBody>
          <a:bodyPr wrap="square">
            <a:spAutoFit/>
          </a:bodyPr>
          <a:lstStyle/>
          <a:p>
            <a:pPr defTabSz="720725">
              <a:spcAft>
                <a:spcPts val="600"/>
              </a:spcAft>
              <a:tabLst>
                <a:tab pos="534988" algn="dec"/>
              </a:tabLst>
            </a:pPr>
            <a:r>
              <a:rPr lang="es-EC" sz="2800" b="1" dirty="0">
                <a:solidFill>
                  <a:schemeClr val="bg2">
                    <a:lumMod val="10000"/>
                  </a:schemeClr>
                </a:solidFill>
                <a:latin typeface="Arial" panose="020B0604020202020204" pitchFamily="34" charset="0"/>
              </a:rPr>
              <a:t>24 </a:t>
            </a:r>
            <a:r>
              <a:rPr lang="es-ES" sz="2800" b="1" dirty="0">
                <a:solidFill>
                  <a:schemeClr val="bg2">
                    <a:lumMod val="10000"/>
                  </a:schemeClr>
                </a:solidFill>
                <a:latin typeface="Arial" panose="020B0604020202020204" pitchFamily="34" charset="0"/>
              </a:rPr>
              <a:t>graduados</a:t>
            </a:r>
            <a:endParaRPr lang="es-EC" dirty="0">
              <a:solidFill>
                <a:schemeClr val="bg2">
                  <a:lumMod val="10000"/>
                </a:schemeClr>
              </a:solidFill>
              <a:cs typeface="Arial" panose="020B0604020202020204" pitchFamily="34" charset="0"/>
            </a:endParaRPr>
          </a:p>
        </p:txBody>
      </p:sp>
      <p:sp>
        <p:nvSpPr>
          <p:cNvPr id="34" name="Text Placeholder 32">
            <a:extLst>
              <a:ext uri="{FF2B5EF4-FFF2-40B4-BE49-F238E27FC236}">
                <a16:creationId xmlns:a16="http://schemas.microsoft.com/office/drawing/2014/main" xmlns="" id="{1AB09855-1129-5909-1F5B-63213C2A9541}"/>
              </a:ext>
            </a:extLst>
          </p:cNvPr>
          <p:cNvSpPr txBox="1">
            <a:spLocks/>
          </p:cNvSpPr>
          <p:nvPr/>
        </p:nvSpPr>
        <p:spPr>
          <a:xfrm>
            <a:off x="1117399" y="4198823"/>
            <a:ext cx="4099804" cy="646331"/>
          </a:xfrm>
          <a:prstGeom prst="rect">
            <a:avLst/>
          </a:prstGeom>
          <a:noFill/>
        </p:spPr>
        <p:txBody>
          <a:bodyPr wrap="square">
            <a:spAutoFit/>
          </a:bodyPr>
          <a:lstStyle>
            <a:defPPr>
              <a:defRPr lang="es-EC"/>
            </a:defPPr>
            <a:lvl1pPr>
              <a:defRPr b="1">
                <a:solidFill>
                  <a:srgbClr val="1976D2"/>
                </a:solidFill>
                <a:latin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es-ES" dirty="0">
                <a:solidFill>
                  <a:schemeClr val="bg2">
                    <a:lumMod val="10000"/>
                  </a:schemeClr>
                </a:solidFill>
                <a:cs typeface="Arial" panose="020B0604020202020204" pitchFamily="34" charset="0"/>
              </a:rPr>
              <a:t>Inclusión de personal femenino en las escuelas de capacitación</a:t>
            </a:r>
          </a:p>
        </p:txBody>
      </p:sp>
      <p:sp>
        <p:nvSpPr>
          <p:cNvPr id="18" name="Rectangle 76">
            <a:extLst>
              <a:ext uri="{FF2B5EF4-FFF2-40B4-BE49-F238E27FC236}">
                <a16:creationId xmlns:a16="http://schemas.microsoft.com/office/drawing/2014/main" xmlns="" id="{FEEA4D48-B383-AB53-4567-D7F24AE8964F}"/>
              </a:ext>
            </a:extLst>
          </p:cNvPr>
          <p:cNvSpPr>
            <a:spLocks noChangeArrowheads="1"/>
          </p:cNvSpPr>
          <p:nvPr/>
        </p:nvSpPr>
        <p:spPr bwMode="auto">
          <a:xfrm>
            <a:off x="6986365" y="2882341"/>
            <a:ext cx="464865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80000" marR="0" lvl="0" indent="-180000" defTabSz="776288" rtl="0" eaLnBrk="1" fontAlgn="auto" latinLnBrk="0" hangingPunct="1">
              <a:lnSpc>
                <a:spcPct val="80000"/>
              </a:lnSpc>
              <a:spcBef>
                <a:spcPct val="0"/>
              </a:spcBef>
              <a:buClrTx/>
              <a:buSzTx/>
              <a:buFont typeface="Arial" panose="020B0604020202020204" pitchFamily="34" charset="0"/>
              <a:buChar char="•"/>
              <a:tabLst>
                <a:tab pos="2147888" algn="r"/>
              </a:tabLst>
              <a:defRPr/>
            </a:pPr>
            <a:r>
              <a:rPr lang="en-US" altLang="ru-RU" dirty="0">
                <a:solidFill>
                  <a:schemeClr val="bg2">
                    <a:lumMod val="10000"/>
                  </a:schemeClr>
                </a:solidFill>
                <a:latin typeface="Arial" panose="020B0604020202020204" pitchFamily="34" charset="0"/>
                <a:cs typeface="Arial" panose="020B0604020202020204" pitchFamily="34" charset="0"/>
              </a:rPr>
              <a:t>2.032 total de </a:t>
            </a:r>
            <a:r>
              <a:rPr lang="en-US" altLang="ru-RU" dirty="0" err="1">
                <a:solidFill>
                  <a:schemeClr val="bg2">
                    <a:lumMod val="10000"/>
                  </a:schemeClr>
                </a:solidFill>
                <a:latin typeface="Arial" panose="020B0604020202020204" pitchFamily="34" charset="0"/>
                <a:cs typeface="Arial" panose="020B0604020202020204" pitchFamily="34" charset="0"/>
              </a:rPr>
              <a:t>colaboradores</a:t>
            </a:r>
            <a:endParaRPr lang="en-US" altLang="ru-RU" dirty="0">
              <a:solidFill>
                <a:schemeClr val="bg2">
                  <a:lumMod val="10000"/>
                </a:schemeClr>
              </a:solidFill>
              <a:latin typeface="Arial" panose="020B0604020202020204" pitchFamily="34" charset="0"/>
              <a:cs typeface="Arial" panose="020B0604020202020204" pitchFamily="34" charset="0"/>
            </a:endParaRPr>
          </a:p>
          <a:p>
            <a:pPr marL="180000" marR="0" lvl="0" indent="-180000" defTabSz="776288" rtl="0" eaLnBrk="1" fontAlgn="auto" latinLnBrk="0" hangingPunct="1">
              <a:lnSpc>
                <a:spcPct val="80000"/>
              </a:lnSpc>
              <a:spcBef>
                <a:spcPct val="0"/>
              </a:spcBef>
              <a:buClrTx/>
              <a:buSzTx/>
              <a:tabLst>
                <a:tab pos="2147888" algn="r"/>
              </a:tabLst>
              <a:defRPr/>
            </a:pPr>
            <a:r>
              <a:rPr lang="en-US" altLang="ru-RU" sz="1200" dirty="0">
                <a:solidFill>
                  <a:schemeClr val="bg2">
                    <a:lumMod val="10000"/>
                  </a:schemeClr>
                </a:solidFill>
                <a:latin typeface="Arial" panose="020B0604020202020204" pitchFamily="34" charset="0"/>
                <a:cs typeface="Arial" panose="020B0604020202020204" pitchFamily="34" charset="0"/>
              </a:rPr>
              <a:t>    (71% </a:t>
            </a:r>
            <a:r>
              <a:rPr lang="en-US" altLang="ru-RU" sz="1200" dirty="0" err="1">
                <a:solidFill>
                  <a:schemeClr val="bg2">
                    <a:lumMod val="10000"/>
                  </a:schemeClr>
                </a:solidFill>
                <a:latin typeface="Arial" panose="020B0604020202020204" pitchFamily="34" charset="0"/>
                <a:cs typeface="Arial" panose="020B0604020202020204" pitchFamily="34" charset="0"/>
              </a:rPr>
              <a:t>operativo</a:t>
            </a:r>
            <a:r>
              <a:rPr lang="en-US" altLang="ru-RU" sz="1200" dirty="0">
                <a:solidFill>
                  <a:schemeClr val="bg2">
                    <a:lumMod val="10000"/>
                  </a:schemeClr>
                </a:solidFill>
                <a:latin typeface="Arial" panose="020B0604020202020204" pitchFamily="34" charset="0"/>
                <a:cs typeface="Arial" panose="020B0604020202020204" pitchFamily="34" charset="0"/>
              </a:rPr>
              <a:t> - 29% </a:t>
            </a:r>
            <a:r>
              <a:rPr lang="en-US" altLang="ru-RU" sz="1200" dirty="0" err="1">
                <a:solidFill>
                  <a:schemeClr val="bg2">
                    <a:lumMod val="10000"/>
                  </a:schemeClr>
                </a:solidFill>
                <a:latin typeface="Arial" panose="020B0604020202020204" pitchFamily="34" charset="0"/>
                <a:cs typeface="Arial" panose="020B0604020202020204" pitchFamily="34" charset="0"/>
              </a:rPr>
              <a:t>administrativo</a:t>
            </a:r>
            <a:r>
              <a:rPr lang="en-US" altLang="ru-RU" sz="1200" dirty="0">
                <a:solidFill>
                  <a:schemeClr val="bg2">
                    <a:lumMod val="10000"/>
                  </a:schemeClr>
                </a:solidFill>
                <a:latin typeface="Arial" panose="020B0604020202020204" pitchFamily="34" charset="0"/>
                <a:cs typeface="Arial" panose="020B0604020202020204" pitchFamily="34" charset="0"/>
              </a:rPr>
              <a:t>) </a:t>
            </a:r>
          </a:p>
          <a:p>
            <a:pPr marL="180000" marR="0" lvl="0" indent="-180000" defTabSz="776288" rtl="0" eaLnBrk="1" fontAlgn="auto" latinLnBrk="0" hangingPunct="1">
              <a:lnSpc>
                <a:spcPct val="80000"/>
              </a:lnSpc>
              <a:spcBef>
                <a:spcPct val="0"/>
              </a:spcBef>
              <a:buClrTx/>
              <a:buSzTx/>
              <a:tabLst>
                <a:tab pos="2147888" algn="r"/>
              </a:tabLst>
              <a:defRPr/>
            </a:pPr>
            <a:endParaRPr lang="en-US" altLang="ru-RU" sz="1200" dirty="0">
              <a:solidFill>
                <a:schemeClr val="bg2">
                  <a:lumMod val="10000"/>
                </a:schemeClr>
              </a:solidFill>
              <a:latin typeface="Arial" panose="020B0604020202020204" pitchFamily="34" charset="0"/>
              <a:cs typeface="Arial" panose="020B0604020202020204" pitchFamily="34" charset="0"/>
            </a:endParaRPr>
          </a:p>
          <a:p>
            <a:pPr marL="180000" marR="0" lvl="0" indent="-180000" defTabSz="776288" rtl="0" eaLnBrk="1" fontAlgn="auto" latinLnBrk="0" hangingPunct="1">
              <a:lnSpc>
                <a:spcPct val="80000"/>
              </a:lnSpc>
              <a:spcBef>
                <a:spcPct val="0"/>
              </a:spcBef>
              <a:buClrTx/>
              <a:buSzTx/>
              <a:buFont typeface="Arial" panose="020B0604020202020204" pitchFamily="34" charset="0"/>
              <a:buChar char="•"/>
              <a:tabLst>
                <a:tab pos="2147888" algn="r"/>
              </a:tabLst>
              <a:defRPr/>
            </a:pPr>
            <a:r>
              <a:rPr lang="en-US" altLang="ru-RU" dirty="0">
                <a:solidFill>
                  <a:schemeClr val="bg2">
                    <a:lumMod val="10000"/>
                  </a:schemeClr>
                </a:solidFill>
                <a:latin typeface="Arial" panose="020B0604020202020204" pitchFamily="34" charset="0"/>
                <a:cs typeface="Arial" panose="020B0604020202020204" pitchFamily="34" charset="0"/>
              </a:rPr>
              <a:t>286 </a:t>
            </a:r>
            <a:r>
              <a:rPr lang="en-US" altLang="ru-RU" dirty="0" err="1">
                <a:solidFill>
                  <a:schemeClr val="bg2">
                    <a:lumMod val="10000"/>
                  </a:schemeClr>
                </a:solidFill>
                <a:latin typeface="Arial" panose="020B0604020202020204" pitchFamily="34" charset="0"/>
                <a:cs typeface="Arial" panose="020B0604020202020204" pitchFamily="34" charset="0"/>
              </a:rPr>
              <a:t>obreros</a:t>
            </a:r>
            <a:r>
              <a:rPr lang="en-US" altLang="ru-RU" dirty="0">
                <a:solidFill>
                  <a:schemeClr val="bg2">
                    <a:lumMod val="10000"/>
                  </a:schemeClr>
                </a:solidFill>
                <a:latin typeface="Arial" panose="020B0604020202020204" pitchFamily="34" charset="0"/>
                <a:cs typeface="Arial" panose="020B0604020202020204" pitchFamily="34" charset="0"/>
              </a:rPr>
              <a:t> con </a:t>
            </a:r>
            <a:r>
              <a:rPr lang="en-US" altLang="ru-RU" dirty="0" err="1">
                <a:solidFill>
                  <a:schemeClr val="bg2">
                    <a:lumMod val="10000"/>
                  </a:schemeClr>
                </a:solidFill>
                <a:latin typeface="Arial" panose="020B0604020202020204" pitchFamily="34" charset="0"/>
                <a:cs typeface="Arial" panose="020B0604020202020204" pitchFamily="34" charset="0"/>
              </a:rPr>
              <a:t>contratos</a:t>
            </a:r>
            <a:r>
              <a:rPr lang="en-US" altLang="ru-RU" dirty="0">
                <a:solidFill>
                  <a:schemeClr val="bg2">
                    <a:lumMod val="10000"/>
                  </a:schemeClr>
                </a:solidFill>
                <a:latin typeface="Arial" panose="020B0604020202020204" pitchFamily="34" charset="0"/>
                <a:cs typeface="Arial" panose="020B0604020202020204" pitchFamily="34" charset="0"/>
              </a:rPr>
              <a:t> </a:t>
            </a:r>
            <a:r>
              <a:rPr lang="en-US" altLang="ru-RU" dirty="0" err="1">
                <a:solidFill>
                  <a:schemeClr val="bg2">
                    <a:lumMod val="10000"/>
                  </a:schemeClr>
                </a:solidFill>
                <a:latin typeface="Arial" panose="020B0604020202020204" pitchFamily="34" charset="0"/>
                <a:cs typeface="Arial" panose="020B0604020202020204" pitchFamily="34" charset="0"/>
              </a:rPr>
              <a:t>regularizados</a:t>
            </a:r>
            <a:endParaRPr lang="en-US" altLang="ru-RU" dirty="0">
              <a:solidFill>
                <a:schemeClr val="bg2">
                  <a:lumMod val="10000"/>
                </a:schemeClr>
              </a:solidFill>
              <a:latin typeface="Arial" panose="020B0604020202020204" pitchFamily="34" charset="0"/>
              <a:cs typeface="Arial" panose="020B0604020202020204" pitchFamily="34" charset="0"/>
            </a:endParaRPr>
          </a:p>
          <a:p>
            <a:pPr marL="180000" marR="0" lvl="0" indent="-180000" defTabSz="776288" rtl="0" eaLnBrk="1" fontAlgn="auto" latinLnBrk="0" hangingPunct="1">
              <a:lnSpc>
                <a:spcPct val="80000"/>
              </a:lnSpc>
              <a:spcBef>
                <a:spcPct val="0"/>
              </a:spcBef>
              <a:buClrTx/>
              <a:buSzTx/>
              <a:buFont typeface="Arial" panose="020B0604020202020204" pitchFamily="34" charset="0"/>
              <a:buChar char="•"/>
              <a:tabLst>
                <a:tab pos="2147888" algn="r"/>
              </a:tabLst>
              <a:defRPr/>
            </a:pPr>
            <a:endParaRPr lang="en-US" altLang="ru-RU" dirty="0">
              <a:solidFill>
                <a:schemeClr val="bg2">
                  <a:lumMod val="10000"/>
                </a:schemeClr>
              </a:solidFill>
              <a:latin typeface="Arial" panose="020B0604020202020204" pitchFamily="34" charset="0"/>
              <a:cs typeface="Arial" panose="020B0604020202020204" pitchFamily="34" charset="0"/>
            </a:endParaRPr>
          </a:p>
          <a:p>
            <a:pPr marL="180000" marR="0" lvl="0" indent="-180000" defTabSz="776288" rtl="0" eaLnBrk="1" fontAlgn="auto" latinLnBrk="0" hangingPunct="1">
              <a:lnSpc>
                <a:spcPct val="80000"/>
              </a:lnSpc>
              <a:spcBef>
                <a:spcPct val="0"/>
              </a:spcBef>
              <a:buClrTx/>
              <a:buSzTx/>
              <a:buFont typeface="Arial" panose="020B0604020202020204" pitchFamily="34" charset="0"/>
              <a:buChar char="•"/>
              <a:tabLst>
                <a:tab pos="2147888" algn="r"/>
              </a:tabLst>
              <a:defRPr/>
            </a:pPr>
            <a:r>
              <a:rPr lang="en-US" altLang="ru-RU" dirty="0">
                <a:solidFill>
                  <a:schemeClr val="bg2">
                    <a:lumMod val="10000"/>
                  </a:schemeClr>
                </a:solidFill>
                <a:latin typeface="Arial" panose="020B0604020202020204" pitchFamily="34" charset="0"/>
                <a:cs typeface="Arial" panose="020B0604020202020204" pitchFamily="34" charset="0"/>
              </a:rPr>
              <a:t>208 </a:t>
            </a:r>
            <a:r>
              <a:rPr lang="en-US" altLang="ru-RU" dirty="0" err="1">
                <a:solidFill>
                  <a:schemeClr val="bg2">
                    <a:lumMod val="10000"/>
                  </a:schemeClr>
                </a:solidFill>
                <a:latin typeface="Arial" panose="020B0604020202020204" pitchFamily="34" charset="0"/>
                <a:cs typeface="Arial" panose="020B0604020202020204" pitchFamily="34" charset="0"/>
              </a:rPr>
              <a:t>capacitaciones</a:t>
            </a:r>
            <a:r>
              <a:rPr lang="en-US" altLang="ru-RU" dirty="0">
                <a:solidFill>
                  <a:schemeClr val="bg2">
                    <a:lumMod val="10000"/>
                  </a:schemeClr>
                </a:solidFill>
                <a:latin typeface="Arial" panose="020B0604020202020204" pitchFamily="34" charset="0"/>
                <a:cs typeface="Arial" panose="020B0604020202020204" pitchFamily="34" charset="0"/>
              </a:rPr>
              <a:t> </a:t>
            </a:r>
            <a:r>
              <a:rPr lang="en-US" altLang="ru-RU" dirty="0" err="1">
                <a:solidFill>
                  <a:schemeClr val="bg2">
                    <a:lumMod val="10000"/>
                  </a:schemeClr>
                </a:solidFill>
                <a:latin typeface="Arial" panose="020B0604020202020204" pitchFamily="34" charset="0"/>
                <a:cs typeface="Arial" panose="020B0604020202020204" pitchFamily="34" charset="0"/>
              </a:rPr>
              <a:t>realizadas</a:t>
            </a:r>
            <a:endParaRPr lang="en-US" altLang="ru-RU" dirty="0">
              <a:solidFill>
                <a:schemeClr val="bg2">
                  <a:lumMod val="10000"/>
                </a:schemeClr>
              </a:solidFill>
              <a:latin typeface="Arial" panose="020B0604020202020204" pitchFamily="34" charset="0"/>
              <a:cs typeface="Arial" panose="020B0604020202020204" pitchFamily="34" charset="0"/>
            </a:endParaRPr>
          </a:p>
          <a:p>
            <a:pPr marL="180000" marR="0" lvl="0" indent="-180000" defTabSz="776288" rtl="0" eaLnBrk="1" fontAlgn="auto" latinLnBrk="0" hangingPunct="1">
              <a:lnSpc>
                <a:spcPct val="80000"/>
              </a:lnSpc>
              <a:spcBef>
                <a:spcPct val="0"/>
              </a:spcBef>
              <a:buClrTx/>
              <a:buSzTx/>
              <a:buFont typeface="Arial" panose="020B0604020202020204" pitchFamily="34" charset="0"/>
              <a:buChar char="•"/>
              <a:tabLst>
                <a:tab pos="2147888" algn="r"/>
              </a:tabLst>
              <a:defRPr/>
            </a:pPr>
            <a:endParaRPr lang="en-US" altLang="ru-RU" dirty="0">
              <a:solidFill>
                <a:schemeClr val="bg2">
                  <a:lumMod val="10000"/>
                </a:schemeClr>
              </a:solidFill>
              <a:latin typeface="Arial" panose="020B0604020202020204" pitchFamily="34" charset="0"/>
              <a:cs typeface="Arial" panose="020B0604020202020204" pitchFamily="34" charset="0"/>
            </a:endParaRPr>
          </a:p>
          <a:p>
            <a:pPr marL="180000" lvl="0" indent="-180000" defTabSz="776288">
              <a:lnSpc>
                <a:spcPct val="80000"/>
              </a:lnSpc>
              <a:spcBef>
                <a:spcPct val="0"/>
              </a:spcBef>
              <a:buFont typeface="Arial" panose="020B0604020202020204" pitchFamily="34" charset="0"/>
              <a:buChar char="•"/>
              <a:tabLst>
                <a:tab pos="2147888" algn="r"/>
              </a:tabLst>
              <a:defRPr/>
            </a:pPr>
            <a:r>
              <a:rPr lang="es-ES" altLang="ru-RU" dirty="0">
                <a:solidFill>
                  <a:schemeClr val="bg2">
                    <a:lumMod val="10000"/>
                  </a:schemeClr>
                </a:solidFill>
                <a:latin typeface="Arial" panose="020B0604020202020204" pitchFamily="34" charset="0"/>
                <a:cs typeface="Arial" panose="020B0604020202020204" pitchFamily="34" charset="0"/>
              </a:rPr>
              <a:t>1.880 exámenes </a:t>
            </a:r>
            <a:r>
              <a:rPr lang="es-ES" altLang="ru-RU" dirty="0" err="1">
                <a:solidFill>
                  <a:schemeClr val="bg2">
                    <a:lumMod val="10000"/>
                  </a:schemeClr>
                </a:solidFill>
                <a:latin typeface="Arial" panose="020B0604020202020204" pitchFamily="34" charset="0"/>
                <a:cs typeface="Arial" panose="020B0604020202020204" pitchFamily="34" charset="0"/>
              </a:rPr>
              <a:t>preocupacionales</a:t>
            </a:r>
            <a:r>
              <a:rPr lang="es-ES" altLang="ru-RU" dirty="0">
                <a:solidFill>
                  <a:schemeClr val="bg2">
                    <a:lumMod val="10000"/>
                  </a:schemeClr>
                </a:solidFill>
                <a:latin typeface="Arial" panose="020B0604020202020204" pitchFamily="34" charset="0"/>
                <a:cs typeface="Arial" panose="020B0604020202020204" pitchFamily="34" charset="0"/>
              </a:rPr>
              <a:t>,</a:t>
            </a:r>
          </a:p>
          <a:p>
            <a:pPr marL="180000" lvl="0" indent="-180000" defTabSz="776288">
              <a:lnSpc>
                <a:spcPct val="80000"/>
              </a:lnSpc>
              <a:spcBef>
                <a:spcPct val="0"/>
              </a:spcBef>
              <a:tabLst>
                <a:tab pos="2147888" algn="r"/>
              </a:tabLst>
              <a:defRPr/>
            </a:pPr>
            <a:r>
              <a:rPr lang="es-ES" altLang="ru-RU" dirty="0">
                <a:solidFill>
                  <a:schemeClr val="bg2">
                    <a:lumMod val="10000"/>
                  </a:schemeClr>
                </a:solidFill>
                <a:latin typeface="Arial" panose="020B0604020202020204" pitchFamily="34" charset="0"/>
                <a:cs typeface="Arial" panose="020B0604020202020204" pitchFamily="34" charset="0"/>
              </a:rPr>
              <a:t>   ocupacionales y de retiro realizados</a:t>
            </a:r>
          </a:p>
          <a:p>
            <a:pPr marL="180000" lvl="0" indent="-180000" defTabSz="776288">
              <a:lnSpc>
                <a:spcPct val="80000"/>
              </a:lnSpc>
              <a:spcBef>
                <a:spcPct val="0"/>
              </a:spcBef>
              <a:tabLst>
                <a:tab pos="2147888" algn="r"/>
              </a:tabLst>
              <a:defRPr/>
            </a:pPr>
            <a:endParaRPr lang="en-US" altLang="ru-RU" dirty="0">
              <a:solidFill>
                <a:schemeClr val="bg2">
                  <a:lumMod val="10000"/>
                </a:schemeClr>
              </a:solidFill>
              <a:latin typeface="Arial" panose="020B0604020202020204" pitchFamily="34" charset="0"/>
              <a:cs typeface="Arial" panose="020B0604020202020204" pitchFamily="34" charset="0"/>
            </a:endParaRPr>
          </a:p>
          <a:p>
            <a:pPr marL="180000" marR="0" lvl="0" indent="-180000" defTabSz="776288" rtl="0" eaLnBrk="1" fontAlgn="auto" latinLnBrk="0" hangingPunct="1">
              <a:lnSpc>
                <a:spcPct val="80000"/>
              </a:lnSpc>
              <a:spcBef>
                <a:spcPct val="0"/>
              </a:spcBef>
              <a:buClrTx/>
              <a:buSzTx/>
              <a:buFont typeface="Arial" panose="020B0604020202020204" pitchFamily="34" charset="0"/>
              <a:buChar char="•"/>
              <a:tabLst>
                <a:tab pos="2147888" algn="r"/>
              </a:tabLst>
              <a:defRPr/>
            </a:pPr>
            <a:r>
              <a:rPr lang="en-US" altLang="ru-RU" dirty="0">
                <a:solidFill>
                  <a:schemeClr val="bg2">
                    <a:lumMod val="10000"/>
                  </a:schemeClr>
                </a:solidFill>
                <a:latin typeface="Arial" panose="020B0604020202020204" pitchFamily="34" charset="0"/>
                <a:cs typeface="Arial" panose="020B0604020202020204" pitchFamily="34" charset="0"/>
              </a:rPr>
              <a:t>45% </a:t>
            </a:r>
            <a:r>
              <a:rPr lang="en-US" altLang="ru-RU" dirty="0" err="1">
                <a:solidFill>
                  <a:schemeClr val="bg2">
                    <a:lumMod val="10000"/>
                  </a:schemeClr>
                </a:solidFill>
                <a:latin typeface="Arial" panose="020B0604020202020204" pitchFamily="34" charset="0"/>
                <a:cs typeface="Arial" panose="020B0604020202020204" pitchFamily="34" charset="0"/>
              </a:rPr>
              <a:t>Reducción</a:t>
            </a:r>
            <a:r>
              <a:rPr lang="en-US" altLang="ru-RU" dirty="0">
                <a:solidFill>
                  <a:schemeClr val="bg2">
                    <a:lumMod val="10000"/>
                  </a:schemeClr>
                </a:solidFill>
                <a:latin typeface="Arial" panose="020B0604020202020204" pitchFamily="34" charset="0"/>
                <a:cs typeface="Arial" panose="020B0604020202020204" pitchFamily="34" charset="0"/>
              </a:rPr>
              <a:t> de </a:t>
            </a:r>
            <a:r>
              <a:rPr lang="en-US" altLang="ru-RU" dirty="0" err="1">
                <a:solidFill>
                  <a:schemeClr val="bg2">
                    <a:lumMod val="10000"/>
                  </a:schemeClr>
                </a:solidFill>
                <a:latin typeface="Arial" panose="020B0604020202020204" pitchFamily="34" charset="0"/>
                <a:cs typeface="Arial" panose="020B0604020202020204" pitchFamily="34" charset="0"/>
              </a:rPr>
              <a:t>accidentes</a:t>
            </a:r>
            <a:r>
              <a:rPr lang="en-US" altLang="ru-RU" dirty="0">
                <a:solidFill>
                  <a:schemeClr val="bg2">
                    <a:lumMod val="10000"/>
                  </a:schemeClr>
                </a:solidFill>
                <a:latin typeface="Arial" panose="020B0604020202020204" pitchFamily="34" charset="0"/>
                <a:cs typeface="Arial" panose="020B0604020202020204" pitchFamily="34" charset="0"/>
              </a:rPr>
              <a:t> de </a:t>
            </a:r>
            <a:r>
              <a:rPr lang="en-US" altLang="ru-RU" dirty="0" err="1">
                <a:solidFill>
                  <a:schemeClr val="bg2">
                    <a:lumMod val="10000"/>
                  </a:schemeClr>
                </a:solidFill>
                <a:latin typeface="Arial" panose="020B0604020202020204" pitchFamily="34" charset="0"/>
                <a:cs typeface="Arial" panose="020B0604020202020204" pitchFamily="34" charset="0"/>
              </a:rPr>
              <a:t>trabajo</a:t>
            </a:r>
            <a:r>
              <a:rPr lang="en-US" altLang="ru-RU" dirty="0">
                <a:solidFill>
                  <a:schemeClr val="bg2">
                    <a:lumMod val="10000"/>
                  </a:schemeClr>
                </a:solidFill>
                <a:latin typeface="Arial" panose="020B0604020202020204" pitchFamily="34" charset="0"/>
                <a:cs typeface="Arial" panose="020B0604020202020204" pitchFamily="34" charset="0"/>
              </a:rPr>
              <a:t> </a:t>
            </a:r>
            <a:r>
              <a:rPr lang="en-US" altLang="ru-RU" sz="1400" dirty="0">
                <a:solidFill>
                  <a:schemeClr val="bg2">
                    <a:lumMod val="10000"/>
                  </a:schemeClr>
                </a:solidFill>
                <a:latin typeface="Arial" panose="020B0604020202020204" pitchFamily="34" charset="0"/>
                <a:cs typeface="Arial" panose="020B0604020202020204" pitchFamily="34" charset="0"/>
              </a:rPr>
              <a:t>(2019-2022)</a:t>
            </a:r>
            <a:endParaRPr lang="ru-RU" altLang="ru-RU" dirty="0">
              <a:solidFill>
                <a:schemeClr val="bg2">
                  <a:lumMod val="10000"/>
                </a:schemeClr>
              </a:solidFill>
              <a:latin typeface="Arial" panose="020B0604020202020204" pitchFamily="34" charset="0"/>
              <a:cs typeface="Arial" panose="020B0604020202020204" pitchFamily="34" charset="0"/>
            </a:endParaRPr>
          </a:p>
        </p:txBody>
      </p:sp>
      <p:sp>
        <p:nvSpPr>
          <p:cNvPr id="14" name="CuadroTexto 13"/>
          <p:cNvSpPr txBox="1"/>
          <p:nvPr/>
        </p:nvSpPr>
        <p:spPr>
          <a:xfrm>
            <a:off x="6395705" y="2171331"/>
            <a:ext cx="4771921" cy="400110"/>
          </a:xfrm>
          <a:prstGeom prst="rect">
            <a:avLst/>
          </a:prstGeom>
          <a:noFill/>
        </p:spPr>
        <p:txBody>
          <a:bodyPr wrap="square" rtlCol="0">
            <a:spAutoFit/>
          </a:bodyPr>
          <a:lstStyle/>
          <a:p>
            <a:pPr algn="ctr"/>
            <a:r>
              <a:rPr lang="es-ES" sz="2000" dirty="0">
                <a:solidFill>
                  <a:schemeClr val="bg2">
                    <a:lumMod val="10000"/>
                  </a:schemeClr>
                </a:solidFill>
                <a:latin typeface="Arial" panose="020B0604020202020204" pitchFamily="34" charset="0"/>
                <a:cs typeface="Arial" panose="020B0604020202020204" pitchFamily="34" charset="0"/>
              </a:rPr>
              <a:t>Aprobado por la Junta de Accionistas</a:t>
            </a:r>
            <a:endParaRPr lang="es-EC" sz="2000" dirty="0">
              <a:solidFill>
                <a:schemeClr val="bg2">
                  <a:lumMod val="10000"/>
                </a:schemeClr>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xmlns="" id="{C2562612-02EB-DC86-300F-B24BFE95E4EF}"/>
              </a:ext>
            </a:extLst>
          </p:cNvPr>
          <p:cNvSpPr txBox="1"/>
          <p:nvPr/>
        </p:nvSpPr>
        <p:spPr>
          <a:xfrm>
            <a:off x="6575020" y="1775949"/>
            <a:ext cx="4380238" cy="523220"/>
          </a:xfrm>
          <a:prstGeom prst="rect">
            <a:avLst/>
          </a:prstGeom>
          <a:noFill/>
        </p:spPr>
        <p:txBody>
          <a:bodyPr wrap="none" rtlCol="0">
            <a:spAutoFit/>
          </a:bodyPr>
          <a:lstStyle/>
          <a:p>
            <a:r>
              <a:rPr lang="es-ES" sz="2800" b="1" dirty="0">
                <a:solidFill>
                  <a:schemeClr val="accent4">
                    <a:lumMod val="75000"/>
                  </a:schemeClr>
                </a:solidFill>
                <a:latin typeface="Arial" panose="020B0604020202020204" pitchFamily="34" charset="0"/>
                <a:cs typeface="Arial" panose="020B0604020202020204" pitchFamily="34" charset="0"/>
              </a:rPr>
              <a:t>CONTRATO COLECTIVO</a:t>
            </a:r>
            <a:endParaRPr lang="es-EC" sz="2800" b="1" dirty="0">
              <a:solidFill>
                <a:schemeClr val="accent4">
                  <a:lumMod val="75000"/>
                </a:schemeClr>
              </a:solidFill>
              <a:latin typeface="Arial" panose="020B0604020202020204" pitchFamily="34" charset="0"/>
            </a:endParaRPr>
          </a:p>
        </p:txBody>
      </p:sp>
      <p:cxnSp>
        <p:nvCxnSpPr>
          <p:cNvPr id="7" name="Conector recto 6">
            <a:extLst>
              <a:ext uri="{FF2B5EF4-FFF2-40B4-BE49-F238E27FC236}">
                <a16:creationId xmlns:a16="http://schemas.microsoft.com/office/drawing/2014/main" xmlns="" id="{95BB1275-7F2F-2B46-08A6-50B70406D35B}"/>
              </a:ext>
            </a:extLst>
          </p:cNvPr>
          <p:cNvCxnSpPr>
            <a:cxnSpLocks/>
          </p:cNvCxnSpPr>
          <p:nvPr/>
        </p:nvCxnSpPr>
        <p:spPr>
          <a:xfrm>
            <a:off x="6869262" y="2630126"/>
            <a:ext cx="0" cy="271442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xmlns="" id="{681404EA-E9C6-775A-15F6-F9B1DCE5D624}"/>
              </a:ext>
            </a:extLst>
          </p:cNvPr>
          <p:cNvSpPr txBox="1"/>
          <p:nvPr/>
        </p:nvSpPr>
        <p:spPr>
          <a:xfrm>
            <a:off x="732077" y="1115867"/>
            <a:ext cx="4265397" cy="523220"/>
          </a:xfrm>
          <a:prstGeom prst="rect">
            <a:avLst/>
          </a:prstGeom>
          <a:noFill/>
        </p:spPr>
        <p:txBody>
          <a:bodyPr wrap="square">
            <a:spAutoFit/>
          </a:bodyPr>
          <a:lstStyle>
            <a:defPPr>
              <a:defRPr lang="es-EC"/>
            </a:defPPr>
            <a:lvl1pPr lvl="0" indent="0" algn="ctr">
              <a:lnSpc>
                <a:spcPct val="100000"/>
              </a:lnSpc>
              <a:buNone/>
              <a:defRPr b="1">
                <a:solidFill>
                  <a:srgbClr val="44546A"/>
                </a:solidFill>
                <a:latin typeface="Roboto Black" panose="02000000000000000000" pitchFamily="2" charset="0"/>
                <a:ea typeface="Roboto Black" panose="02000000000000000000" pitchFamily="2" charset="0"/>
              </a:defRPr>
            </a:lvl1pPr>
          </a:lstStyle>
          <a:p>
            <a:pPr algn="l"/>
            <a:r>
              <a:rPr lang="es-EC" sz="2800" dirty="0">
                <a:solidFill>
                  <a:schemeClr val="accent4">
                    <a:lumMod val="75000"/>
                  </a:schemeClr>
                </a:solidFill>
                <a:latin typeface="Arial" panose="020B0604020202020204" pitchFamily="34" charset="0"/>
                <a:ea typeface="+mn-ea"/>
                <a:cs typeface="Arial" panose="020B0604020202020204" pitchFamily="34" charset="0"/>
              </a:rPr>
              <a:t>ESCUELA DE LINIEROS</a:t>
            </a:r>
          </a:p>
        </p:txBody>
      </p:sp>
      <p:cxnSp>
        <p:nvCxnSpPr>
          <p:cNvPr id="25" name="Conector recto 24">
            <a:extLst>
              <a:ext uri="{FF2B5EF4-FFF2-40B4-BE49-F238E27FC236}">
                <a16:creationId xmlns:a16="http://schemas.microsoft.com/office/drawing/2014/main" xmlns="" id="{8B2FDADE-DC42-2B17-C4B4-F4840EF1354A}"/>
              </a:ext>
            </a:extLst>
          </p:cNvPr>
          <p:cNvCxnSpPr>
            <a:cxnSpLocks/>
          </p:cNvCxnSpPr>
          <p:nvPr/>
        </p:nvCxnSpPr>
        <p:spPr>
          <a:xfrm>
            <a:off x="1085039" y="4094932"/>
            <a:ext cx="0" cy="79807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xmlns="" id="{10F5318D-0F0D-4238-3233-1B956BCF3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037" y="1160783"/>
            <a:ext cx="404070" cy="421915"/>
          </a:xfrm>
          <a:prstGeom prst="rect">
            <a:avLst/>
          </a:prstGeom>
        </p:spPr>
      </p:pic>
      <p:pic>
        <p:nvPicPr>
          <p:cNvPr id="4" name="Imagen 3">
            <a:extLst>
              <a:ext uri="{FF2B5EF4-FFF2-40B4-BE49-F238E27FC236}">
                <a16:creationId xmlns:a16="http://schemas.microsoft.com/office/drawing/2014/main" xmlns="" id="{60354CE2-6086-9D78-C208-02DACA3E5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143" y="5075456"/>
            <a:ext cx="404070" cy="421915"/>
          </a:xfrm>
          <a:prstGeom prst="rect">
            <a:avLst/>
          </a:prstGeom>
        </p:spPr>
      </p:pic>
      <p:pic>
        <p:nvPicPr>
          <p:cNvPr id="9" name="Imagen 8">
            <a:extLst>
              <a:ext uri="{FF2B5EF4-FFF2-40B4-BE49-F238E27FC236}">
                <a16:creationId xmlns:a16="http://schemas.microsoft.com/office/drawing/2014/main" xmlns="" id="{90BB6B1B-131D-BC1E-064E-7452D0A5AB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328" y="1820864"/>
            <a:ext cx="404070" cy="421915"/>
          </a:xfrm>
          <a:prstGeom prst="rect">
            <a:avLst/>
          </a:prstGeom>
        </p:spPr>
      </p:pic>
      <p:sp>
        <p:nvSpPr>
          <p:cNvPr id="10" name="TextBox 53">
            <a:extLst>
              <a:ext uri="{FF2B5EF4-FFF2-40B4-BE49-F238E27FC236}">
                <a16:creationId xmlns:a16="http://schemas.microsoft.com/office/drawing/2014/main" xmlns="" id="{CB317553-AE62-55C4-1B8D-E4C51EC8EC32}"/>
              </a:ext>
            </a:extLst>
          </p:cNvPr>
          <p:cNvSpPr txBox="1"/>
          <p:nvPr/>
        </p:nvSpPr>
        <p:spPr>
          <a:xfrm>
            <a:off x="7749057" y="501628"/>
            <a:ext cx="35643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s-EC"/>
            </a:defPPr>
            <a:lvl1pPr algn="ctr">
              <a:defRPr sz="3200" b="1">
                <a:solidFill>
                  <a:srgbClr val="20285D"/>
                </a:solidFill>
                <a:latin typeface="Arial" panose="020B0604020202020204" pitchFamily="34" charset="0"/>
              </a:defRPr>
            </a:lvl1pPr>
            <a:lvl2pPr marL="742950" indent="-285750" eaLnBrk="0" hangingPunct="0">
              <a:defRPr>
                <a:latin typeface="Calibri" panose="020F0502020204030204" pitchFamily="34" charset="0"/>
              </a:defRPr>
            </a:lvl2pPr>
            <a:lvl3pPr marL="1143000" indent="-228600" eaLnBrk="0" hangingPunct="0">
              <a:defRPr>
                <a:latin typeface="Calibri" panose="020F0502020204030204" pitchFamily="34" charset="0"/>
              </a:defRPr>
            </a:lvl3pPr>
            <a:lvl4pPr marL="1600200" indent="-228600" eaLnBrk="0" hangingPunct="0">
              <a:defRPr>
                <a:latin typeface="Calibri" panose="020F0502020204030204" pitchFamily="34" charset="0"/>
              </a:defRPr>
            </a:lvl4pPr>
            <a:lvl5pPr marL="2057400" indent="-228600" eaLnBrk="0" hangingPunct="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r>
              <a:rPr lang="es-EC" sz="2800" dirty="0">
                <a:solidFill>
                  <a:srgbClr val="000000"/>
                </a:solidFill>
                <a:latin typeface="Arial"/>
                <a:cs typeface="Arial"/>
              </a:rPr>
              <a:t>TALENTO HUMANO</a:t>
            </a:r>
          </a:p>
        </p:txBody>
      </p:sp>
      <p:pic>
        <p:nvPicPr>
          <p:cNvPr id="11" name="Imagen 10">
            <a:extLst>
              <a:ext uri="{FF2B5EF4-FFF2-40B4-BE49-F238E27FC236}">
                <a16:creationId xmlns:a16="http://schemas.microsoft.com/office/drawing/2014/main" xmlns="" id="{EEF52B11-FE28-A7E0-F3F4-56CC4077D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53" y="538572"/>
            <a:ext cx="471301" cy="471301"/>
          </a:xfrm>
          <a:prstGeom prst="rect">
            <a:avLst/>
          </a:prstGeom>
        </p:spPr>
      </p:pic>
      <p:pic>
        <p:nvPicPr>
          <p:cNvPr id="12" name="Imagen 11">
            <a:extLst>
              <a:ext uri="{FF2B5EF4-FFF2-40B4-BE49-F238E27FC236}">
                <a16:creationId xmlns:a16="http://schemas.microsoft.com/office/drawing/2014/main" xmlns="" id="{C2464AB8-4B64-7654-E2F8-42FF4610B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299" b="25880"/>
          <a:stretch/>
        </p:blipFill>
        <p:spPr>
          <a:xfrm>
            <a:off x="10602361" y="5987535"/>
            <a:ext cx="1392254" cy="583700"/>
          </a:xfrm>
          <a:prstGeom prst="rect">
            <a:avLst/>
          </a:prstGeom>
        </p:spPr>
      </p:pic>
    </p:spTree>
    <p:extLst>
      <p:ext uri="{BB962C8B-B14F-4D97-AF65-F5344CB8AC3E}">
        <p14:creationId xmlns:p14="http://schemas.microsoft.com/office/powerpoint/2010/main" val="4137487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B69858AC-9F91-6F45-657E-6AC860C734C0}"/>
              </a:ext>
            </a:extLst>
          </p:cNvPr>
          <p:cNvSpPr txBox="1"/>
          <p:nvPr/>
        </p:nvSpPr>
        <p:spPr>
          <a:xfrm>
            <a:off x="1950948" y="1300300"/>
            <a:ext cx="3611085" cy="1015663"/>
          </a:xfrm>
          <a:prstGeom prst="rect">
            <a:avLst/>
          </a:prstGeom>
          <a:noFill/>
        </p:spPr>
        <p:txBody>
          <a:bodyPr wrap="square">
            <a:spAutoFit/>
          </a:bodyPr>
          <a:lstStyle/>
          <a:p>
            <a:r>
              <a:rPr kumimoji="0" lang="es-EC" sz="6000" b="1" i="0" u="none" strike="noStrike" kern="1200" cap="none" spc="0" normalizeH="0" baseline="0" noProof="0" dirty="0">
                <a:ln>
                  <a:noFill/>
                </a:ln>
                <a:solidFill>
                  <a:schemeClr val="accent4">
                    <a:lumMod val="75000"/>
                  </a:schemeClr>
                </a:solidFill>
                <a:effectLst/>
                <a:uLnTx/>
                <a:uFillTx/>
                <a:latin typeface="Arial" panose="020B0604020202020204" pitchFamily="34" charset="0"/>
                <a:cs typeface="Arial" panose="020B0604020202020204" pitchFamily="34" charset="0"/>
              </a:rPr>
              <a:t>1.248.959</a:t>
            </a:r>
            <a:endParaRPr lang="es-EC" sz="6000" dirty="0"/>
          </a:p>
        </p:txBody>
      </p:sp>
      <p:sp>
        <p:nvSpPr>
          <p:cNvPr id="9" name="CuadroTexto 8">
            <a:extLst>
              <a:ext uri="{FF2B5EF4-FFF2-40B4-BE49-F238E27FC236}">
                <a16:creationId xmlns:a16="http://schemas.microsoft.com/office/drawing/2014/main" xmlns="" id="{8E484B05-3657-D9F8-F7FF-1C4FB30FB25E}"/>
              </a:ext>
            </a:extLst>
          </p:cNvPr>
          <p:cNvSpPr txBox="1"/>
          <p:nvPr/>
        </p:nvSpPr>
        <p:spPr>
          <a:xfrm>
            <a:off x="1950948" y="1103619"/>
            <a:ext cx="2629716" cy="461665"/>
          </a:xfrm>
          <a:prstGeom prst="rect">
            <a:avLst/>
          </a:prstGeom>
          <a:noFill/>
        </p:spPr>
        <p:txBody>
          <a:bodyPr wrap="square">
            <a:spAutoFit/>
          </a:bodyPr>
          <a:lstStyle/>
          <a:p>
            <a:r>
              <a:rPr lang="es-EC" sz="2400" b="1" dirty="0">
                <a:solidFill>
                  <a:schemeClr val="bg2">
                    <a:lumMod val="10000"/>
                  </a:schemeClr>
                </a:solidFill>
                <a:latin typeface="Arial" panose="020B0604020202020204" pitchFamily="34" charset="0"/>
                <a:cs typeface="Arial" panose="020B0604020202020204" pitchFamily="34" charset="0"/>
              </a:rPr>
              <a:t>Clientes</a:t>
            </a:r>
            <a:r>
              <a:rPr kumimoji="0" lang="es-EC" sz="2400" b="1"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rPr>
              <a:t> totales</a:t>
            </a:r>
            <a:endParaRPr lang="es-EC" sz="2400" b="1" dirty="0">
              <a:solidFill>
                <a:schemeClr val="bg2">
                  <a:lumMod val="10000"/>
                </a:schemeClr>
              </a:solidFill>
            </a:endParaRPr>
          </a:p>
        </p:txBody>
      </p:sp>
      <p:sp>
        <p:nvSpPr>
          <p:cNvPr id="2" name="Google Shape;150;p5">
            <a:extLst>
              <a:ext uri="{FF2B5EF4-FFF2-40B4-BE49-F238E27FC236}">
                <a16:creationId xmlns:a16="http://schemas.microsoft.com/office/drawing/2014/main" xmlns="" id="{6598C0DB-6D51-F4AA-1560-EB04C5779498}"/>
              </a:ext>
            </a:extLst>
          </p:cNvPr>
          <p:cNvSpPr txBox="1"/>
          <p:nvPr/>
        </p:nvSpPr>
        <p:spPr>
          <a:xfrm>
            <a:off x="6064849" y="5471800"/>
            <a:ext cx="344140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EC" sz="3200" b="1" dirty="0">
                <a:solidFill>
                  <a:srgbClr val="BF9000"/>
                </a:solidFill>
                <a:latin typeface="Arial"/>
                <a:cs typeface="Arial"/>
                <a:sym typeface="Arial"/>
              </a:rPr>
              <a:t>21 Agencias</a:t>
            </a:r>
            <a:endParaRPr sz="3200" b="1" dirty="0">
              <a:solidFill>
                <a:srgbClr val="BF9000"/>
              </a:solidFill>
              <a:latin typeface="Arial"/>
              <a:cs typeface="Arial"/>
              <a:sym typeface="Arial"/>
            </a:endParaRPr>
          </a:p>
        </p:txBody>
      </p:sp>
      <p:sp>
        <p:nvSpPr>
          <p:cNvPr id="5" name="Google Shape;158;p5">
            <a:extLst>
              <a:ext uri="{FF2B5EF4-FFF2-40B4-BE49-F238E27FC236}">
                <a16:creationId xmlns:a16="http://schemas.microsoft.com/office/drawing/2014/main" xmlns="" id="{2754B429-A7EF-8829-4341-AEE18A8E7CB6}"/>
              </a:ext>
            </a:extLst>
          </p:cNvPr>
          <p:cNvSpPr/>
          <p:nvPr/>
        </p:nvSpPr>
        <p:spPr>
          <a:xfrm>
            <a:off x="9206786" y="5591054"/>
            <a:ext cx="2569501" cy="369291"/>
          </a:xfrm>
          <a:prstGeom prst="rect">
            <a:avLst/>
          </a:prstGeom>
          <a:noFill/>
          <a:ln>
            <a:noFill/>
          </a:ln>
        </p:spPr>
        <p:txBody>
          <a:bodyPr spcFirstLastPara="1" wrap="square" lIns="91425" tIns="45700" rIns="91425" bIns="45700" anchor="t" anchorCtr="0">
            <a:spAutoFit/>
          </a:bodyPr>
          <a:lstStyle/>
          <a:p>
            <a:pPr marL="144000" marR="0" lvl="0" indent="-144000" algn="l" rtl="0">
              <a:lnSpc>
                <a:spcPct val="100000"/>
              </a:lnSpc>
              <a:spcBef>
                <a:spcPts val="0"/>
              </a:spcBef>
              <a:spcAft>
                <a:spcPts val="0"/>
              </a:spcAft>
              <a:buClr>
                <a:schemeClr val="dk1"/>
              </a:buClr>
              <a:buSzPts val="2000"/>
              <a:buFont typeface="Arial"/>
              <a:buChar char="•"/>
            </a:pPr>
            <a:r>
              <a:rPr lang="es-EC" b="1" dirty="0">
                <a:solidFill>
                  <a:schemeClr val="bg2">
                    <a:lumMod val="10000"/>
                  </a:schemeClr>
                </a:solidFill>
                <a:latin typeface="Arial"/>
                <a:cs typeface="Arial"/>
                <a:sym typeface="Arial"/>
              </a:rPr>
              <a:t>13 Zona </a:t>
            </a:r>
            <a:r>
              <a:rPr lang="es-EC" b="1" dirty="0">
                <a:solidFill>
                  <a:schemeClr val="bg2">
                    <a:lumMod val="10000"/>
                  </a:schemeClr>
                </a:solidFill>
                <a:latin typeface="Arial"/>
                <a:cs typeface="Arial"/>
              </a:rPr>
              <a:t>pe</a:t>
            </a:r>
            <a:r>
              <a:rPr lang="es-EC" b="1" dirty="0">
                <a:solidFill>
                  <a:schemeClr val="bg2">
                    <a:lumMod val="10000"/>
                  </a:schemeClr>
                </a:solidFill>
                <a:latin typeface="Arial"/>
                <a:cs typeface="Arial"/>
                <a:sym typeface="Arial"/>
              </a:rPr>
              <a:t>riférica</a:t>
            </a:r>
            <a:endParaRPr b="1" dirty="0">
              <a:solidFill>
                <a:schemeClr val="bg2">
                  <a:lumMod val="10000"/>
                </a:schemeClr>
              </a:solidFill>
              <a:latin typeface="Arial"/>
              <a:cs typeface="Arial"/>
              <a:sym typeface="Arial"/>
            </a:endParaRPr>
          </a:p>
        </p:txBody>
      </p:sp>
      <p:sp>
        <p:nvSpPr>
          <p:cNvPr id="7" name="Google Shape;159;p5">
            <a:extLst>
              <a:ext uri="{FF2B5EF4-FFF2-40B4-BE49-F238E27FC236}">
                <a16:creationId xmlns:a16="http://schemas.microsoft.com/office/drawing/2014/main" xmlns="" id="{DC627EE1-1EF6-83C8-3C58-53EEF476749C}"/>
              </a:ext>
            </a:extLst>
          </p:cNvPr>
          <p:cNvSpPr txBox="1"/>
          <p:nvPr/>
        </p:nvSpPr>
        <p:spPr>
          <a:xfrm>
            <a:off x="9206786" y="5935471"/>
            <a:ext cx="2408213" cy="369291"/>
          </a:xfrm>
          <a:prstGeom prst="rect">
            <a:avLst/>
          </a:prstGeom>
          <a:noFill/>
          <a:ln>
            <a:noFill/>
          </a:ln>
        </p:spPr>
        <p:txBody>
          <a:bodyPr spcFirstLastPara="1" wrap="square" lIns="91425" tIns="45700" rIns="91425" bIns="45700" anchor="t" anchorCtr="0">
            <a:spAutoFit/>
          </a:bodyPr>
          <a:lstStyle/>
          <a:p>
            <a:pPr marL="180000" marR="0" lvl="0" indent="-180000" algn="just" rtl="0">
              <a:lnSpc>
                <a:spcPct val="100000"/>
              </a:lnSpc>
              <a:spcBef>
                <a:spcPts val="0"/>
              </a:spcBef>
              <a:spcAft>
                <a:spcPts val="0"/>
              </a:spcAft>
              <a:buClr>
                <a:schemeClr val="dk1"/>
              </a:buClr>
              <a:buSzPts val="2000"/>
              <a:buFont typeface="Arial"/>
              <a:buChar char="•"/>
            </a:pPr>
            <a:r>
              <a:rPr lang="es-EC" b="1" dirty="0">
                <a:solidFill>
                  <a:schemeClr val="bg2">
                    <a:lumMod val="10000"/>
                  </a:schemeClr>
                </a:solidFill>
                <a:latin typeface="Arial"/>
                <a:cs typeface="Arial"/>
                <a:sym typeface="Arial"/>
              </a:rPr>
              <a:t>6 Zona </a:t>
            </a:r>
            <a:r>
              <a:rPr lang="es-EC" b="1" dirty="0">
                <a:solidFill>
                  <a:schemeClr val="bg2">
                    <a:lumMod val="10000"/>
                  </a:schemeClr>
                </a:solidFill>
                <a:latin typeface="Arial"/>
                <a:cs typeface="Arial"/>
              </a:rPr>
              <a:t>u</a:t>
            </a:r>
            <a:r>
              <a:rPr lang="es-EC" b="1" dirty="0">
                <a:solidFill>
                  <a:schemeClr val="bg2">
                    <a:lumMod val="10000"/>
                  </a:schemeClr>
                </a:solidFill>
                <a:latin typeface="Arial"/>
                <a:cs typeface="Arial"/>
                <a:sym typeface="Arial"/>
              </a:rPr>
              <a:t>rbana</a:t>
            </a:r>
            <a:endParaRPr b="1" dirty="0">
              <a:solidFill>
                <a:schemeClr val="bg2">
                  <a:lumMod val="10000"/>
                </a:schemeClr>
              </a:solidFill>
              <a:latin typeface="Arial"/>
              <a:cs typeface="Arial"/>
              <a:sym typeface="Arial"/>
            </a:endParaRPr>
          </a:p>
        </p:txBody>
      </p:sp>
      <p:graphicFrame>
        <p:nvGraphicFramePr>
          <p:cNvPr id="8" name="Google Shape;160;p5">
            <a:extLst>
              <a:ext uri="{FF2B5EF4-FFF2-40B4-BE49-F238E27FC236}">
                <a16:creationId xmlns:a16="http://schemas.microsoft.com/office/drawing/2014/main" xmlns="" id="{2D934364-4CFC-CDA1-818D-6DDA9A471EF8}"/>
              </a:ext>
            </a:extLst>
          </p:cNvPr>
          <p:cNvGraphicFramePr/>
          <p:nvPr>
            <p:extLst>
              <p:ext uri="{D42A27DB-BD31-4B8C-83A1-F6EECF244321}">
                <p14:modId xmlns:p14="http://schemas.microsoft.com/office/powerpoint/2010/main" val="1887119036"/>
              </p:ext>
            </p:extLst>
          </p:nvPr>
        </p:nvGraphicFramePr>
        <p:xfrm>
          <a:off x="6261618" y="2183465"/>
          <a:ext cx="5011800" cy="2943917"/>
        </p:xfrm>
        <a:graphic>
          <a:graphicData uri="http://schemas.openxmlformats.org/drawingml/2006/chart">
            <c:chart xmlns:c="http://schemas.openxmlformats.org/drawingml/2006/chart" xmlns:r="http://schemas.openxmlformats.org/officeDocument/2006/relationships" r:id="rId3"/>
          </a:graphicData>
        </a:graphic>
      </p:graphicFrame>
      <p:sp>
        <p:nvSpPr>
          <p:cNvPr id="10" name="Google Shape;161;p5">
            <a:extLst>
              <a:ext uri="{FF2B5EF4-FFF2-40B4-BE49-F238E27FC236}">
                <a16:creationId xmlns:a16="http://schemas.microsoft.com/office/drawing/2014/main" xmlns="" id="{66440796-AB70-A76B-5685-BFBC8C58A7A1}"/>
              </a:ext>
            </a:extLst>
          </p:cNvPr>
          <p:cNvSpPr txBox="1"/>
          <p:nvPr/>
        </p:nvSpPr>
        <p:spPr>
          <a:xfrm>
            <a:off x="7785552" y="1591422"/>
            <a:ext cx="37505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sz="1800" b="1" i="0" u="none" strike="noStrike" cap="none" dirty="0">
                <a:solidFill>
                  <a:schemeClr val="tx1">
                    <a:lumMod val="75000"/>
                  </a:schemeClr>
                </a:solidFill>
                <a:latin typeface="Arial"/>
                <a:ea typeface="Arial"/>
                <a:cs typeface="Arial"/>
                <a:sym typeface="Arial"/>
              </a:rPr>
              <a:t>CANALES DE RECAUDACIÓN</a:t>
            </a:r>
            <a:endParaRPr sz="1800" b="1" i="0" u="none" strike="noStrike" cap="none" dirty="0">
              <a:solidFill>
                <a:schemeClr val="tx1">
                  <a:lumMod val="75000"/>
                </a:schemeClr>
              </a:solidFill>
              <a:latin typeface="Arial"/>
              <a:ea typeface="Arial"/>
              <a:cs typeface="Arial"/>
              <a:sym typeface="Arial"/>
            </a:endParaRPr>
          </a:p>
        </p:txBody>
      </p:sp>
      <p:sp>
        <p:nvSpPr>
          <p:cNvPr id="11" name="Google Shape;147;p5">
            <a:extLst>
              <a:ext uri="{FF2B5EF4-FFF2-40B4-BE49-F238E27FC236}">
                <a16:creationId xmlns:a16="http://schemas.microsoft.com/office/drawing/2014/main" xmlns="" id="{0727A42E-CF51-1CA7-23E2-146B587C0E8A}"/>
              </a:ext>
            </a:extLst>
          </p:cNvPr>
          <p:cNvSpPr txBox="1"/>
          <p:nvPr/>
        </p:nvSpPr>
        <p:spPr>
          <a:xfrm>
            <a:off x="735079" y="5476649"/>
            <a:ext cx="136158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EC" sz="3200" b="1" i="0" u="none" strike="noStrike" cap="none" dirty="0">
                <a:solidFill>
                  <a:srgbClr val="BF9000"/>
                </a:solidFill>
                <a:latin typeface="Arial"/>
                <a:ea typeface="Arial"/>
                <a:cs typeface="Arial"/>
                <a:sym typeface="Arial"/>
              </a:rPr>
              <a:t>99,3%</a:t>
            </a:r>
            <a:endParaRPr sz="3200" b="0" i="0" u="none" strike="noStrike" cap="none" dirty="0">
              <a:solidFill>
                <a:schemeClr val="dk1"/>
              </a:solidFill>
              <a:latin typeface="Arial"/>
              <a:ea typeface="Arial"/>
              <a:cs typeface="Arial"/>
              <a:sym typeface="Arial"/>
            </a:endParaRPr>
          </a:p>
        </p:txBody>
      </p:sp>
      <p:sp>
        <p:nvSpPr>
          <p:cNvPr id="12" name="Google Shape;149;p5">
            <a:extLst>
              <a:ext uri="{FF2B5EF4-FFF2-40B4-BE49-F238E27FC236}">
                <a16:creationId xmlns:a16="http://schemas.microsoft.com/office/drawing/2014/main" xmlns="" id="{6947E7D3-158B-B3E1-8EF2-2127D04A7792}"/>
              </a:ext>
            </a:extLst>
          </p:cNvPr>
          <p:cNvSpPr txBox="1"/>
          <p:nvPr/>
        </p:nvSpPr>
        <p:spPr>
          <a:xfrm>
            <a:off x="735079" y="5926299"/>
            <a:ext cx="16567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sz="1800" b="1" i="0" u="none" strike="noStrike" cap="none" dirty="0">
                <a:solidFill>
                  <a:schemeClr val="bg2">
                    <a:lumMod val="10000"/>
                  </a:schemeClr>
                </a:solidFill>
                <a:latin typeface="Arial"/>
                <a:ea typeface="Arial"/>
                <a:cs typeface="Arial"/>
                <a:sym typeface="Arial"/>
              </a:rPr>
              <a:t>Cobertura</a:t>
            </a:r>
            <a:endParaRPr sz="1800" b="0" i="0" u="none" strike="noStrike" cap="none" dirty="0">
              <a:solidFill>
                <a:schemeClr val="bg2">
                  <a:lumMod val="10000"/>
                </a:schemeClr>
              </a:solidFill>
              <a:latin typeface="Arial"/>
              <a:ea typeface="Arial"/>
              <a:cs typeface="Arial"/>
              <a:sym typeface="Arial"/>
            </a:endParaRPr>
          </a:p>
        </p:txBody>
      </p:sp>
      <p:sp>
        <p:nvSpPr>
          <p:cNvPr id="13" name="Google Shape;153;p5">
            <a:extLst>
              <a:ext uri="{FF2B5EF4-FFF2-40B4-BE49-F238E27FC236}">
                <a16:creationId xmlns:a16="http://schemas.microsoft.com/office/drawing/2014/main" xmlns="" id="{FA5DFB8C-1AFE-D822-6056-8542169923E2}"/>
              </a:ext>
            </a:extLst>
          </p:cNvPr>
          <p:cNvSpPr txBox="1"/>
          <p:nvPr/>
        </p:nvSpPr>
        <p:spPr>
          <a:xfrm>
            <a:off x="2766069" y="5951699"/>
            <a:ext cx="2569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sz="1800" b="1" i="0" u="none" strike="noStrike" cap="none" dirty="0">
                <a:solidFill>
                  <a:schemeClr val="bg2">
                    <a:lumMod val="10000"/>
                  </a:schemeClr>
                </a:solidFill>
                <a:latin typeface="Arial"/>
                <a:ea typeface="Arial"/>
                <a:cs typeface="Arial"/>
                <a:sym typeface="Arial"/>
              </a:rPr>
              <a:t>Sistema de </a:t>
            </a:r>
            <a:r>
              <a:rPr lang="es-EC" sz="1800" b="1" dirty="0">
                <a:solidFill>
                  <a:schemeClr val="bg2">
                    <a:lumMod val="10000"/>
                  </a:schemeClr>
                </a:solidFill>
              </a:rPr>
              <a:t>M</a:t>
            </a:r>
            <a:r>
              <a:rPr lang="es-EC" sz="1800" b="1" i="0" u="none" strike="noStrike" cap="none" dirty="0">
                <a:solidFill>
                  <a:schemeClr val="bg2">
                    <a:lumMod val="10000"/>
                  </a:schemeClr>
                </a:solidFill>
                <a:latin typeface="Arial"/>
                <a:ea typeface="Arial"/>
                <a:cs typeface="Arial"/>
                <a:sym typeface="Arial"/>
              </a:rPr>
              <a:t>edición avanzada – AMI</a:t>
            </a:r>
            <a:endParaRPr sz="1400" b="0" i="0" u="none" strike="noStrike" cap="none" dirty="0">
              <a:solidFill>
                <a:schemeClr val="bg2">
                  <a:lumMod val="10000"/>
                </a:schemeClr>
              </a:solidFill>
              <a:latin typeface="Arial"/>
              <a:ea typeface="Arial"/>
              <a:cs typeface="Arial"/>
              <a:sym typeface="Arial"/>
            </a:endParaRPr>
          </a:p>
        </p:txBody>
      </p:sp>
      <p:sp>
        <p:nvSpPr>
          <p:cNvPr id="14" name="Google Shape;154;p5">
            <a:extLst>
              <a:ext uri="{FF2B5EF4-FFF2-40B4-BE49-F238E27FC236}">
                <a16:creationId xmlns:a16="http://schemas.microsoft.com/office/drawing/2014/main" xmlns="" id="{E0B84F22-85D8-8431-7710-8278CAF94062}"/>
              </a:ext>
            </a:extLst>
          </p:cNvPr>
          <p:cNvSpPr txBox="1"/>
          <p:nvPr/>
        </p:nvSpPr>
        <p:spPr>
          <a:xfrm>
            <a:off x="2766069" y="5471800"/>
            <a:ext cx="29245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EC" sz="3200" b="1" dirty="0">
                <a:solidFill>
                  <a:srgbClr val="BF9000"/>
                </a:solidFill>
                <a:latin typeface="Arial"/>
                <a:cs typeface="Arial"/>
                <a:sym typeface="Arial"/>
              </a:rPr>
              <a:t>$8,6 millones</a:t>
            </a:r>
            <a:endParaRPr sz="3200" b="1" dirty="0">
              <a:solidFill>
                <a:srgbClr val="BF9000"/>
              </a:solidFill>
              <a:latin typeface="Arial"/>
              <a:cs typeface="Arial"/>
              <a:sym typeface="Arial"/>
            </a:endParaRPr>
          </a:p>
        </p:txBody>
      </p:sp>
      <p:sp>
        <p:nvSpPr>
          <p:cNvPr id="15" name="Google Shape;132;p4">
            <a:extLst>
              <a:ext uri="{FF2B5EF4-FFF2-40B4-BE49-F238E27FC236}">
                <a16:creationId xmlns:a16="http://schemas.microsoft.com/office/drawing/2014/main" xmlns="" id="{F3214802-44E1-8209-AF5C-B60A8EFEF572}"/>
              </a:ext>
            </a:extLst>
          </p:cNvPr>
          <p:cNvSpPr txBox="1"/>
          <p:nvPr/>
        </p:nvSpPr>
        <p:spPr>
          <a:xfrm>
            <a:off x="8918736" y="296455"/>
            <a:ext cx="262971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EC" sz="3600" b="1" i="0" u="none" strike="noStrike" cap="none" dirty="0">
                <a:solidFill>
                  <a:srgbClr val="000000"/>
                </a:solidFill>
                <a:latin typeface="Arial"/>
                <a:ea typeface="Arial"/>
                <a:cs typeface="Arial"/>
                <a:sym typeface="Arial"/>
              </a:rPr>
              <a:t>CLIENTES</a:t>
            </a:r>
            <a:endParaRPr sz="1600" b="0" i="0" u="none" strike="noStrike" cap="none" dirty="0">
              <a:solidFill>
                <a:srgbClr val="000000"/>
              </a:solidFill>
              <a:latin typeface="Arial"/>
              <a:ea typeface="Arial"/>
              <a:cs typeface="Arial"/>
              <a:sym typeface="Arial"/>
            </a:endParaRPr>
          </a:p>
        </p:txBody>
      </p:sp>
      <p:pic>
        <p:nvPicPr>
          <p:cNvPr id="17" name="Imagen 16">
            <a:extLst>
              <a:ext uri="{FF2B5EF4-FFF2-40B4-BE49-F238E27FC236}">
                <a16:creationId xmlns:a16="http://schemas.microsoft.com/office/drawing/2014/main" xmlns="" id="{6B694254-6222-46A5-A6AD-1D2E76EF5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778" y="368802"/>
            <a:ext cx="509481" cy="509481"/>
          </a:xfrm>
          <a:prstGeom prst="rect">
            <a:avLst/>
          </a:prstGeom>
        </p:spPr>
      </p:pic>
      <p:pic>
        <p:nvPicPr>
          <p:cNvPr id="18" name="Google Shape;157;p5">
            <a:extLst>
              <a:ext uri="{FF2B5EF4-FFF2-40B4-BE49-F238E27FC236}">
                <a16:creationId xmlns:a16="http://schemas.microsoft.com/office/drawing/2014/main" xmlns="" id="{9B933676-4320-38D9-1B13-4AF610965B47}"/>
              </a:ext>
            </a:extLst>
          </p:cNvPr>
          <p:cNvPicPr preferRelativeResize="0"/>
          <p:nvPr/>
        </p:nvPicPr>
        <p:blipFill rotWithShape="1">
          <a:blip r:embed="rId5">
            <a:alphaModFix/>
          </a:blip>
          <a:srcRect l="1653" t="24768" r="22141" b="14541"/>
          <a:stretch/>
        </p:blipFill>
        <p:spPr>
          <a:xfrm>
            <a:off x="0" y="2334900"/>
            <a:ext cx="5459855" cy="2898904"/>
          </a:xfrm>
          <a:prstGeom prst="rect">
            <a:avLst/>
          </a:prstGeom>
          <a:noFill/>
          <a:ln>
            <a:noFill/>
          </a:ln>
        </p:spPr>
      </p:pic>
      <p:pic>
        <p:nvPicPr>
          <p:cNvPr id="19" name="Imagen 18">
            <a:extLst>
              <a:ext uri="{FF2B5EF4-FFF2-40B4-BE49-F238E27FC236}">
                <a16:creationId xmlns:a16="http://schemas.microsoft.com/office/drawing/2014/main" xmlns="" id="{BE5C0BA8-91F8-512B-BB72-4322D3759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6981" y="1417760"/>
            <a:ext cx="747722" cy="780744"/>
          </a:xfrm>
          <a:prstGeom prst="rect">
            <a:avLst/>
          </a:prstGeom>
        </p:spPr>
      </p:pic>
      <p:sp>
        <p:nvSpPr>
          <p:cNvPr id="20" name="Rectángulo 19">
            <a:extLst>
              <a:ext uri="{FF2B5EF4-FFF2-40B4-BE49-F238E27FC236}">
                <a16:creationId xmlns:a16="http://schemas.microsoft.com/office/drawing/2014/main" xmlns="" id="{477E2547-80D2-8DC2-A1CA-8F916CAF4AC3}"/>
              </a:ext>
            </a:extLst>
          </p:cNvPr>
          <p:cNvSpPr/>
          <p:nvPr/>
        </p:nvSpPr>
        <p:spPr>
          <a:xfrm>
            <a:off x="6095999" y="1979804"/>
            <a:ext cx="5011801" cy="3254000"/>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Google Shape;151;p5">
            <a:extLst>
              <a:ext uri="{FF2B5EF4-FFF2-40B4-BE49-F238E27FC236}">
                <a16:creationId xmlns:a16="http://schemas.microsoft.com/office/drawing/2014/main" xmlns="" id="{BB6D9A54-7A8F-D959-DC7D-7D03521F4520}"/>
              </a:ext>
            </a:extLst>
          </p:cNvPr>
          <p:cNvSpPr txBox="1"/>
          <p:nvPr/>
        </p:nvSpPr>
        <p:spPr>
          <a:xfrm>
            <a:off x="6064849" y="5935471"/>
            <a:ext cx="29245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C" b="1" dirty="0">
                <a:solidFill>
                  <a:schemeClr val="bg2">
                    <a:lumMod val="10000"/>
                  </a:schemeClr>
                </a:solidFill>
                <a:latin typeface="Arial"/>
                <a:cs typeface="Arial"/>
                <a:sym typeface="Arial"/>
              </a:rPr>
              <a:t>Atención y recaudación</a:t>
            </a:r>
            <a:endParaRPr b="1" dirty="0">
              <a:solidFill>
                <a:schemeClr val="bg2">
                  <a:lumMod val="10000"/>
                </a:schemeClr>
              </a:solidFill>
              <a:latin typeface="Arial"/>
              <a:cs typeface="Arial"/>
              <a:sym typeface="Arial"/>
            </a:endParaRPr>
          </a:p>
        </p:txBody>
      </p:sp>
      <p:pic>
        <p:nvPicPr>
          <p:cNvPr id="22" name="Imagen 21">
            <a:extLst>
              <a:ext uri="{FF2B5EF4-FFF2-40B4-BE49-F238E27FC236}">
                <a16:creationId xmlns:a16="http://schemas.microsoft.com/office/drawing/2014/main" xmlns="" id="{9CFFF1BD-C3E8-9E24-FFF1-FEA09F7EDB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8833" y="5552954"/>
            <a:ext cx="747722" cy="780744"/>
          </a:xfrm>
          <a:prstGeom prst="rect">
            <a:avLst/>
          </a:prstGeom>
        </p:spPr>
      </p:pic>
      <p:pic>
        <p:nvPicPr>
          <p:cNvPr id="27" name="Imagen 26">
            <a:extLst>
              <a:ext uri="{FF2B5EF4-FFF2-40B4-BE49-F238E27FC236}">
                <a16:creationId xmlns:a16="http://schemas.microsoft.com/office/drawing/2014/main" xmlns="" id="{D2A0EF5F-C4BA-6AF4-2C98-FBA2B2F5E8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2847979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ángulo 82">
            <a:extLst>
              <a:ext uri="{FF2B5EF4-FFF2-40B4-BE49-F238E27FC236}">
                <a16:creationId xmlns:a16="http://schemas.microsoft.com/office/drawing/2014/main" xmlns="" id="{2945295B-6E63-8FAD-3AD0-D8E911C748AF}"/>
              </a:ext>
            </a:extLst>
          </p:cNvPr>
          <p:cNvSpPr/>
          <p:nvPr/>
        </p:nvSpPr>
        <p:spPr>
          <a:xfrm>
            <a:off x="1063057" y="3507327"/>
            <a:ext cx="9782743" cy="15529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Google Shape;167;p6">
            <a:extLst>
              <a:ext uri="{FF2B5EF4-FFF2-40B4-BE49-F238E27FC236}">
                <a16:creationId xmlns:a16="http://schemas.microsoft.com/office/drawing/2014/main" xmlns="" id="{8ADBC272-FBC9-74F9-07E6-B97BFD2F5A60}"/>
              </a:ext>
            </a:extLst>
          </p:cNvPr>
          <p:cNvSpPr txBox="1"/>
          <p:nvPr/>
        </p:nvSpPr>
        <p:spPr>
          <a:xfrm>
            <a:off x="5315080" y="399957"/>
            <a:ext cx="627020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EC" sz="3200" b="1" i="0" u="none" strike="noStrike" cap="none" dirty="0">
                <a:solidFill>
                  <a:srgbClr val="000000"/>
                </a:solidFill>
                <a:latin typeface="Arial"/>
                <a:ea typeface="Arial"/>
                <a:cs typeface="Arial"/>
                <a:sym typeface="Arial"/>
              </a:rPr>
              <a:t>ACCIONES RELEVANTES 2022</a:t>
            </a:r>
            <a:endParaRPr sz="3200" b="1" i="0" u="none" strike="noStrike" cap="none" dirty="0">
              <a:solidFill>
                <a:srgbClr val="000000"/>
              </a:solidFill>
              <a:latin typeface="Arial"/>
              <a:ea typeface="Arial"/>
              <a:cs typeface="Arial"/>
              <a:sym typeface="Arial"/>
            </a:endParaRPr>
          </a:p>
        </p:txBody>
      </p:sp>
      <p:sp>
        <p:nvSpPr>
          <p:cNvPr id="5" name="Google Shape;168;p6">
            <a:extLst>
              <a:ext uri="{FF2B5EF4-FFF2-40B4-BE49-F238E27FC236}">
                <a16:creationId xmlns:a16="http://schemas.microsoft.com/office/drawing/2014/main" xmlns="" id="{2B9CF496-0490-3D8F-E2F2-AB71C5EEA5CA}"/>
              </a:ext>
            </a:extLst>
          </p:cNvPr>
          <p:cNvSpPr txBox="1"/>
          <p:nvPr/>
        </p:nvSpPr>
        <p:spPr>
          <a:xfrm>
            <a:off x="441957" y="1307951"/>
            <a:ext cx="1689171" cy="1504987"/>
          </a:xfrm>
          <a:prstGeom prst="rect">
            <a:avLst/>
          </a:prstGeom>
          <a:noFill/>
          <a:ln>
            <a:noFill/>
          </a:ln>
        </p:spPr>
        <p:txBody>
          <a:bodyPr spcFirstLastPara="1" wrap="square" lIns="91425" tIns="45700" rIns="91425" bIns="45700" anchor="t" anchorCtr="0">
            <a:spAutoFit/>
          </a:bodyPr>
          <a:lstStyle/>
          <a:p>
            <a:pPr marL="0" marR="0" lvl="0" indent="0" rtl="0">
              <a:lnSpc>
                <a:spcPct val="90000"/>
              </a:lnSpc>
              <a:spcBef>
                <a:spcPts val="0"/>
              </a:spcBef>
              <a:spcAft>
                <a:spcPts val="0"/>
              </a:spcAft>
              <a:buClr>
                <a:srgbClr val="000000"/>
              </a:buClr>
              <a:buSzPts val="2400"/>
              <a:buFont typeface="Arial"/>
              <a:buNone/>
            </a:pPr>
            <a:r>
              <a:rPr lang="es-EC" sz="2000" b="1" i="0" u="none" strike="noStrike" cap="none" dirty="0">
                <a:solidFill>
                  <a:srgbClr val="0070C0"/>
                </a:solidFill>
                <a:latin typeface="Arial" panose="020B0604020202020204" pitchFamily="34" charset="0"/>
                <a:ea typeface="Cambria"/>
                <a:cs typeface="Arial" panose="020B0604020202020204" pitchFamily="34" charset="0"/>
                <a:sym typeface="Cambria"/>
              </a:rPr>
              <a:t>46</a:t>
            </a:r>
            <a:r>
              <a:rPr lang="es-EC" sz="1600" b="0" i="0" u="none" strike="noStrike" cap="none" dirty="0">
                <a:solidFill>
                  <a:schemeClr val="dk1"/>
                </a:solidFill>
                <a:latin typeface="Arial" panose="020B0604020202020204" pitchFamily="34" charset="0"/>
                <a:ea typeface="Cambria"/>
                <a:cs typeface="Arial" panose="020B0604020202020204" pitchFamily="34" charset="0"/>
                <a:sym typeface="Cambria"/>
              </a:rPr>
              <a:t> </a:t>
            </a:r>
            <a:r>
              <a:rPr lang="es-EC" sz="2000" b="1" dirty="0">
                <a:solidFill>
                  <a:srgbClr val="0070C0"/>
                </a:solidFill>
                <a:latin typeface="Arial" panose="020B0604020202020204" pitchFamily="34" charset="0"/>
                <a:ea typeface="Cambria"/>
                <a:cs typeface="Arial" panose="020B0604020202020204" pitchFamily="34" charset="0"/>
                <a:sym typeface="Cambria"/>
              </a:rPr>
              <a:t>vehículos eléctricos </a:t>
            </a: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adquiridos para renovar el parque automotor.</a:t>
            </a:r>
            <a:endParaRPr sz="1400" b="0" i="0" u="none" strike="noStrike" cap="none" dirty="0">
              <a:solidFill>
                <a:schemeClr val="tx1">
                  <a:lumMod val="50000"/>
                </a:schemeClr>
              </a:solidFill>
              <a:latin typeface="Arial" panose="020B0604020202020204" pitchFamily="34" charset="0"/>
              <a:ea typeface="Arial"/>
              <a:cs typeface="Arial" panose="020B0604020202020204" pitchFamily="34" charset="0"/>
              <a:sym typeface="Arial"/>
            </a:endParaRPr>
          </a:p>
        </p:txBody>
      </p:sp>
      <p:sp>
        <p:nvSpPr>
          <p:cNvPr id="6" name="Google Shape;169;p6">
            <a:extLst>
              <a:ext uri="{FF2B5EF4-FFF2-40B4-BE49-F238E27FC236}">
                <a16:creationId xmlns:a16="http://schemas.microsoft.com/office/drawing/2014/main" xmlns="" id="{5DAF31E2-DDAE-8C9A-D236-C27F71F2124E}"/>
              </a:ext>
            </a:extLst>
          </p:cNvPr>
          <p:cNvSpPr txBox="1"/>
          <p:nvPr/>
        </p:nvSpPr>
        <p:spPr>
          <a:xfrm>
            <a:off x="2526208" y="1307951"/>
            <a:ext cx="1689300" cy="1421887"/>
          </a:xfrm>
          <a:prstGeom prst="rect">
            <a:avLst/>
          </a:prstGeom>
          <a:noFill/>
          <a:ln>
            <a:noFill/>
          </a:ln>
        </p:spPr>
        <p:txBody>
          <a:bodyPr spcFirstLastPara="1" wrap="square" lIns="91425" tIns="45700" rIns="91425" bIns="45700" anchor="t" anchorCtr="0">
            <a:spAutoFit/>
          </a:bodyPr>
          <a:lstStyle/>
          <a:p>
            <a:pPr marL="0" marR="0" lvl="0" indent="0" rtl="0">
              <a:lnSpc>
                <a:spcPct val="90000"/>
              </a:lnSpc>
              <a:spcBef>
                <a:spcPts val="0"/>
              </a:spcBef>
              <a:spcAft>
                <a:spcPts val="0"/>
              </a:spcAft>
              <a:buClr>
                <a:srgbClr val="000000"/>
              </a:buClr>
              <a:buSzPts val="2400"/>
              <a:buFont typeface="Arial"/>
              <a:buNone/>
            </a:pPr>
            <a:r>
              <a:rPr lang="es-EC" sz="2000" b="1" dirty="0">
                <a:solidFill>
                  <a:srgbClr val="0070C0"/>
                </a:solidFill>
                <a:latin typeface="Arial" panose="020B0604020202020204" pitchFamily="34" charset="0"/>
                <a:ea typeface="Cambria"/>
                <a:cs typeface="Arial" panose="020B0604020202020204" pitchFamily="34" charset="0"/>
                <a:sym typeface="Cambria"/>
              </a:rPr>
              <a:t>$9,3 millones</a:t>
            </a:r>
          </a:p>
          <a:p>
            <a:pPr marL="0" marR="0" lvl="0" indent="0" rtl="0">
              <a:lnSpc>
                <a:spcPct val="90000"/>
              </a:lnSpc>
              <a:spcBef>
                <a:spcPts val="0"/>
              </a:spcBef>
              <a:spcAft>
                <a:spcPts val="0"/>
              </a:spcAft>
              <a:buClr>
                <a:srgbClr val="000000"/>
              </a:buClr>
              <a:buSzPts val="2400"/>
              <a:buFont typeface="Arial"/>
              <a:buNone/>
            </a:pP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para soterrar 17 manzanas, 7,6 km con 1</a:t>
            </a:r>
            <a:r>
              <a:rPr lang="es-EC" sz="1400" dirty="0">
                <a:solidFill>
                  <a:schemeClr val="tx1">
                    <a:lumMod val="50000"/>
                  </a:schemeClr>
                </a:solidFill>
                <a:latin typeface="Arial" panose="020B0604020202020204" pitchFamily="34" charset="0"/>
                <a:ea typeface="Cambria"/>
                <a:cs typeface="Arial" panose="020B0604020202020204" pitchFamily="34" charset="0"/>
                <a:sym typeface="Cambria"/>
              </a:rPr>
              <a:t>.</a:t>
            </a: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058 clientes beneficiados.</a:t>
            </a:r>
            <a:endParaRPr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endParaRPr>
          </a:p>
        </p:txBody>
      </p:sp>
      <p:grpSp>
        <p:nvGrpSpPr>
          <p:cNvPr id="7" name="Google Shape;170;p6">
            <a:extLst>
              <a:ext uri="{FF2B5EF4-FFF2-40B4-BE49-F238E27FC236}">
                <a16:creationId xmlns:a16="http://schemas.microsoft.com/office/drawing/2014/main" xmlns="" id="{15470BE9-7EB3-1BF3-A464-F942342D61B1}"/>
              </a:ext>
            </a:extLst>
          </p:cNvPr>
          <p:cNvGrpSpPr/>
          <p:nvPr/>
        </p:nvGrpSpPr>
        <p:grpSpPr>
          <a:xfrm>
            <a:off x="725208" y="3179296"/>
            <a:ext cx="963892" cy="801589"/>
            <a:chOff x="1429510" y="2517787"/>
            <a:chExt cx="1892976" cy="1531698"/>
          </a:xfrm>
        </p:grpSpPr>
        <p:sp>
          <p:nvSpPr>
            <p:cNvPr id="8" name="Google Shape;171;p6">
              <a:extLst>
                <a:ext uri="{FF2B5EF4-FFF2-40B4-BE49-F238E27FC236}">
                  <a16:creationId xmlns:a16="http://schemas.microsoft.com/office/drawing/2014/main" xmlns="" id="{6DF337BE-CC6F-95BB-53CA-009DA270EC43}"/>
                </a:ext>
              </a:extLst>
            </p:cNvPr>
            <p:cNvSpPr/>
            <p:nvPr/>
          </p:nvSpPr>
          <p:spPr>
            <a:xfrm>
              <a:off x="1458192" y="2517787"/>
              <a:ext cx="1864294" cy="764934"/>
            </a:xfrm>
            <a:custGeom>
              <a:avLst/>
              <a:gdLst/>
              <a:ahLst/>
              <a:cxnLst/>
              <a:rect l="l" t="t" r="r" b="b"/>
              <a:pathLst>
                <a:path w="975" h="418" extrusionOk="0">
                  <a:moveTo>
                    <a:pt x="0" y="0"/>
                  </a:moveTo>
                  <a:lnTo>
                    <a:pt x="329" y="0"/>
                  </a:lnTo>
                  <a:lnTo>
                    <a:pt x="975" y="418"/>
                  </a:lnTo>
                  <a:lnTo>
                    <a:pt x="443" y="418"/>
                  </a:ln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9" name="Google Shape;172;p6">
              <a:extLst>
                <a:ext uri="{FF2B5EF4-FFF2-40B4-BE49-F238E27FC236}">
                  <a16:creationId xmlns:a16="http://schemas.microsoft.com/office/drawing/2014/main" xmlns="" id="{9526C499-FA75-575A-C9E7-3EF71059359D}"/>
                </a:ext>
              </a:extLst>
            </p:cNvPr>
            <p:cNvSpPr/>
            <p:nvPr/>
          </p:nvSpPr>
          <p:spPr>
            <a:xfrm>
              <a:off x="1458192" y="2517787"/>
              <a:ext cx="1864294" cy="764934"/>
            </a:xfrm>
            <a:custGeom>
              <a:avLst/>
              <a:gdLst/>
              <a:ahLst/>
              <a:cxnLst/>
              <a:rect l="l" t="t" r="r" b="b"/>
              <a:pathLst>
                <a:path w="975" h="418" extrusionOk="0">
                  <a:moveTo>
                    <a:pt x="0" y="0"/>
                  </a:moveTo>
                  <a:lnTo>
                    <a:pt x="329" y="0"/>
                  </a:lnTo>
                  <a:lnTo>
                    <a:pt x="975" y="418"/>
                  </a:lnTo>
                  <a:lnTo>
                    <a:pt x="443" y="4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10" name="Google Shape;173;p6">
              <a:extLst>
                <a:ext uri="{FF2B5EF4-FFF2-40B4-BE49-F238E27FC236}">
                  <a16:creationId xmlns:a16="http://schemas.microsoft.com/office/drawing/2014/main" xmlns="" id="{6BA68491-AEDC-4E46-F4FB-AACD7CE4EBA4}"/>
                </a:ext>
              </a:extLst>
            </p:cNvPr>
            <p:cNvSpPr/>
            <p:nvPr/>
          </p:nvSpPr>
          <p:spPr>
            <a:xfrm>
              <a:off x="1458192" y="3282721"/>
              <a:ext cx="1864294" cy="766764"/>
            </a:xfrm>
            <a:custGeom>
              <a:avLst/>
              <a:gdLst/>
              <a:ahLst/>
              <a:cxnLst/>
              <a:rect l="l" t="t" r="r" b="b"/>
              <a:pathLst>
                <a:path w="975" h="419" extrusionOk="0">
                  <a:moveTo>
                    <a:pt x="0" y="419"/>
                  </a:moveTo>
                  <a:lnTo>
                    <a:pt x="443" y="0"/>
                  </a:lnTo>
                  <a:lnTo>
                    <a:pt x="975" y="0"/>
                  </a:lnTo>
                  <a:lnTo>
                    <a:pt x="329" y="419"/>
                  </a:lnTo>
                  <a:lnTo>
                    <a:pt x="0" y="419"/>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11" name="Google Shape;174;p6">
              <a:extLst>
                <a:ext uri="{FF2B5EF4-FFF2-40B4-BE49-F238E27FC236}">
                  <a16:creationId xmlns:a16="http://schemas.microsoft.com/office/drawing/2014/main" xmlns="" id="{0BEF70EE-86D3-B88F-BBC6-3C3D04394B56}"/>
                </a:ext>
              </a:extLst>
            </p:cNvPr>
            <p:cNvSpPr/>
            <p:nvPr/>
          </p:nvSpPr>
          <p:spPr>
            <a:xfrm>
              <a:off x="1458192" y="3282721"/>
              <a:ext cx="1864294" cy="766764"/>
            </a:xfrm>
            <a:custGeom>
              <a:avLst/>
              <a:gdLst/>
              <a:ahLst/>
              <a:cxnLst/>
              <a:rect l="l" t="t" r="r" b="b"/>
              <a:pathLst>
                <a:path w="975" h="419" extrusionOk="0">
                  <a:moveTo>
                    <a:pt x="0" y="419"/>
                  </a:moveTo>
                  <a:lnTo>
                    <a:pt x="443" y="0"/>
                  </a:lnTo>
                  <a:lnTo>
                    <a:pt x="975" y="0"/>
                  </a:lnTo>
                  <a:lnTo>
                    <a:pt x="329" y="419"/>
                  </a:lnTo>
                  <a:lnTo>
                    <a:pt x="0" y="41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12" name="Google Shape;175;p6">
              <a:extLst>
                <a:ext uri="{FF2B5EF4-FFF2-40B4-BE49-F238E27FC236}">
                  <a16:creationId xmlns:a16="http://schemas.microsoft.com/office/drawing/2014/main" xmlns="" id="{594D9E27-9C51-CB83-692C-F6F13FEE2960}"/>
                </a:ext>
              </a:extLst>
            </p:cNvPr>
            <p:cNvSpPr/>
            <p:nvPr/>
          </p:nvSpPr>
          <p:spPr>
            <a:xfrm>
              <a:off x="1458192" y="3282721"/>
              <a:ext cx="1864294" cy="766764"/>
            </a:xfrm>
            <a:custGeom>
              <a:avLst/>
              <a:gdLst/>
              <a:ahLst/>
              <a:cxnLst/>
              <a:rect l="l" t="t" r="r" b="b"/>
              <a:pathLst>
                <a:path w="975" h="419" extrusionOk="0">
                  <a:moveTo>
                    <a:pt x="975" y="0"/>
                  </a:moveTo>
                  <a:lnTo>
                    <a:pt x="443" y="0"/>
                  </a:lnTo>
                  <a:lnTo>
                    <a:pt x="0" y="419"/>
                  </a:lnTo>
                  <a:lnTo>
                    <a:pt x="329" y="419"/>
                  </a:lnTo>
                  <a:lnTo>
                    <a:pt x="97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13" name="Google Shape;176;p6">
              <a:extLst>
                <a:ext uri="{FF2B5EF4-FFF2-40B4-BE49-F238E27FC236}">
                  <a16:creationId xmlns:a16="http://schemas.microsoft.com/office/drawing/2014/main" xmlns="" id="{F019AC2F-DDA6-2C63-8A9A-957296C63E78}"/>
                </a:ext>
              </a:extLst>
            </p:cNvPr>
            <p:cNvSpPr/>
            <p:nvPr/>
          </p:nvSpPr>
          <p:spPr>
            <a:xfrm>
              <a:off x="1429510" y="3282721"/>
              <a:ext cx="875739" cy="766764"/>
            </a:xfrm>
            <a:custGeom>
              <a:avLst/>
              <a:gdLst/>
              <a:ahLst/>
              <a:cxnLst/>
              <a:rect l="l" t="t" r="r" b="b"/>
              <a:pathLst>
                <a:path w="875739" h="766764" extrusionOk="0">
                  <a:moveTo>
                    <a:pt x="581277" y="0"/>
                  </a:moveTo>
                  <a:lnTo>
                    <a:pt x="875739" y="0"/>
                  </a:lnTo>
                  <a:lnTo>
                    <a:pt x="617607" y="232408"/>
                  </a:lnTo>
                  <a:lnTo>
                    <a:pt x="617607" y="232408"/>
                  </a:lnTo>
                  <a:lnTo>
                    <a:pt x="28682" y="766764"/>
                  </a:lnTo>
                  <a:lnTo>
                    <a:pt x="0" y="766764"/>
                  </a:lnTo>
                  <a:lnTo>
                    <a:pt x="405364" y="232408"/>
                  </a:lnTo>
                  <a:lnTo>
                    <a:pt x="405364" y="232408"/>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14" name="Google Shape;177;p6">
              <a:extLst>
                <a:ext uri="{FF2B5EF4-FFF2-40B4-BE49-F238E27FC236}">
                  <a16:creationId xmlns:a16="http://schemas.microsoft.com/office/drawing/2014/main" xmlns="" id="{BAC322C0-D98A-C85A-2438-CC68F5B7D28C}"/>
                </a:ext>
              </a:extLst>
            </p:cNvPr>
            <p:cNvSpPr/>
            <p:nvPr/>
          </p:nvSpPr>
          <p:spPr>
            <a:xfrm>
              <a:off x="1429510" y="3515129"/>
              <a:ext cx="617607" cy="534356"/>
            </a:xfrm>
            <a:custGeom>
              <a:avLst/>
              <a:gdLst/>
              <a:ahLst/>
              <a:cxnLst/>
              <a:rect l="l" t="t" r="r" b="b"/>
              <a:pathLst>
                <a:path w="323" h="292" extrusionOk="0">
                  <a:moveTo>
                    <a:pt x="323" y="0"/>
                  </a:moveTo>
                  <a:lnTo>
                    <a:pt x="212" y="0"/>
                  </a:lnTo>
                  <a:lnTo>
                    <a:pt x="0" y="292"/>
                  </a:lnTo>
                  <a:lnTo>
                    <a:pt x="15" y="292"/>
                  </a:lnTo>
                  <a:lnTo>
                    <a:pt x="32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15" name="Google Shape;178;p6">
              <a:extLst>
                <a:ext uri="{FF2B5EF4-FFF2-40B4-BE49-F238E27FC236}">
                  <a16:creationId xmlns:a16="http://schemas.microsoft.com/office/drawing/2014/main" xmlns="" id="{92A6224C-EFAE-3D01-8B4B-22703676A4C5}"/>
                </a:ext>
              </a:extLst>
            </p:cNvPr>
            <p:cNvSpPr/>
            <p:nvPr/>
          </p:nvSpPr>
          <p:spPr>
            <a:xfrm>
              <a:off x="1834874" y="3282721"/>
              <a:ext cx="470375" cy="232408"/>
            </a:xfrm>
            <a:custGeom>
              <a:avLst/>
              <a:gdLst/>
              <a:ahLst/>
              <a:cxnLst/>
              <a:rect l="l" t="t" r="r" b="b"/>
              <a:pathLst>
                <a:path w="246" h="127" extrusionOk="0">
                  <a:moveTo>
                    <a:pt x="246" y="0"/>
                  </a:moveTo>
                  <a:lnTo>
                    <a:pt x="92" y="0"/>
                  </a:lnTo>
                  <a:lnTo>
                    <a:pt x="0" y="127"/>
                  </a:lnTo>
                  <a:lnTo>
                    <a:pt x="111" y="127"/>
                  </a:lnTo>
                  <a:lnTo>
                    <a:pt x="24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16" name="Google Shape;179;p6">
              <a:extLst>
                <a:ext uri="{FF2B5EF4-FFF2-40B4-BE49-F238E27FC236}">
                  <a16:creationId xmlns:a16="http://schemas.microsoft.com/office/drawing/2014/main" xmlns="" id="{F0D9FEFA-F5D5-5A7A-54E4-DB01680040AC}"/>
                </a:ext>
              </a:extLst>
            </p:cNvPr>
            <p:cNvSpPr/>
            <p:nvPr/>
          </p:nvSpPr>
          <p:spPr>
            <a:xfrm>
              <a:off x="1436385" y="2517787"/>
              <a:ext cx="663498" cy="578276"/>
            </a:xfrm>
            <a:custGeom>
              <a:avLst/>
              <a:gdLst/>
              <a:ahLst/>
              <a:cxnLst/>
              <a:rect l="l" t="t" r="r" b="b"/>
              <a:pathLst>
                <a:path w="347" h="316" extrusionOk="0">
                  <a:moveTo>
                    <a:pt x="15" y="0"/>
                  </a:moveTo>
                  <a:lnTo>
                    <a:pt x="0" y="0"/>
                  </a:lnTo>
                  <a:lnTo>
                    <a:pt x="227" y="316"/>
                  </a:lnTo>
                  <a:lnTo>
                    <a:pt x="347" y="316"/>
                  </a:lnTo>
                  <a:lnTo>
                    <a:pt x="15" y="0"/>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17" name="Google Shape;180;p6">
              <a:extLst>
                <a:ext uri="{FF2B5EF4-FFF2-40B4-BE49-F238E27FC236}">
                  <a16:creationId xmlns:a16="http://schemas.microsoft.com/office/drawing/2014/main" xmlns="" id="{A2BDA8EB-0448-FE05-1509-BDEBBF23754E}"/>
                </a:ext>
              </a:extLst>
            </p:cNvPr>
            <p:cNvSpPr/>
            <p:nvPr/>
          </p:nvSpPr>
          <p:spPr>
            <a:xfrm>
              <a:off x="1429510" y="2517787"/>
              <a:ext cx="663498" cy="578276"/>
            </a:xfrm>
            <a:custGeom>
              <a:avLst/>
              <a:gdLst/>
              <a:ahLst/>
              <a:cxnLst/>
              <a:rect l="l" t="t" r="r" b="b"/>
              <a:pathLst>
                <a:path w="347" h="316" extrusionOk="0">
                  <a:moveTo>
                    <a:pt x="15" y="0"/>
                  </a:moveTo>
                  <a:lnTo>
                    <a:pt x="0" y="0"/>
                  </a:lnTo>
                  <a:lnTo>
                    <a:pt x="227" y="316"/>
                  </a:lnTo>
                  <a:lnTo>
                    <a:pt x="347" y="316"/>
                  </a:lnTo>
                  <a:lnTo>
                    <a:pt x="1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18" name="Google Shape;181;p6">
              <a:extLst>
                <a:ext uri="{FF2B5EF4-FFF2-40B4-BE49-F238E27FC236}">
                  <a16:creationId xmlns:a16="http://schemas.microsoft.com/office/drawing/2014/main" xmlns="" id="{4E94A0A9-B189-A73C-90C4-EFFB211EA586}"/>
                </a:ext>
              </a:extLst>
            </p:cNvPr>
            <p:cNvSpPr/>
            <p:nvPr/>
          </p:nvSpPr>
          <p:spPr>
            <a:xfrm>
              <a:off x="1870431" y="3096063"/>
              <a:ext cx="441695" cy="186659"/>
            </a:xfrm>
            <a:custGeom>
              <a:avLst/>
              <a:gdLst/>
              <a:ahLst/>
              <a:cxnLst/>
              <a:rect l="l" t="t" r="r" b="b"/>
              <a:pathLst>
                <a:path w="231" h="102" extrusionOk="0">
                  <a:moveTo>
                    <a:pt x="120" y="0"/>
                  </a:moveTo>
                  <a:lnTo>
                    <a:pt x="0" y="0"/>
                  </a:lnTo>
                  <a:lnTo>
                    <a:pt x="77" y="102"/>
                  </a:lnTo>
                  <a:lnTo>
                    <a:pt x="231" y="102"/>
                  </a:lnTo>
                  <a:lnTo>
                    <a:pt x="120" y="0"/>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19" name="Google Shape;182;p6">
              <a:extLst>
                <a:ext uri="{FF2B5EF4-FFF2-40B4-BE49-F238E27FC236}">
                  <a16:creationId xmlns:a16="http://schemas.microsoft.com/office/drawing/2014/main" xmlns="" id="{37B4AE81-2D08-317F-BE79-C65F3278499D}"/>
                </a:ext>
              </a:extLst>
            </p:cNvPr>
            <p:cNvSpPr/>
            <p:nvPr/>
          </p:nvSpPr>
          <p:spPr>
            <a:xfrm>
              <a:off x="1863556" y="3096063"/>
              <a:ext cx="441695" cy="186659"/>
            </a:xfrm>
            <a:custGeom>
              <a:avLst/>
              <a:gdLst/>
              <a:ahLst/>
              <a:cxnLst/>
              <a:rect l="l" t="t" r="r" b="b"/>
              <a:pathLst>
                <a:path w="231" h="102" extrusionOk="0">
                  <a:moveTo>
                    <a:pt x="120" y="0"/>
                  </a:moveTo>
                  <a:lnTo>
                    <a:pt x="0" y="0"/>
                  </a:lnTo>
                  <a:lnTo>
                    <a:pt x="77" y="102"/>
                  </a:lnTo>
                  <a:lnTo>
                    <a:pt x="231" y="102"/>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grpSp>
      <p:sp>
        <p:nvSpPr>
          <p:cNvPr id="20" name="Google Shape;183;p6">
            <a:extLst>
              <a:ext uri="{FF2B5EF4-FFF2-40B4-BE49-F238E27FC236}">
                <a16:creationId xmlns:a16="http://schemas.microsoft.com/office/drawing/2014/main" xmlns="" id="{13E5C1EC-1410-E8E8-BB80-FC8C2F6F2329}"/>
              </a:ext>
            </a:extLst>
          </p:cNvPr>
          <p:cNvSpPr txBox="1"/>
          <p:nvPr/>
        </p:nvSpPr>
        <p:spPr>
          <a:xfrm>
            <a:off x="4610588" y="1307951"/>
            <a:ext cx="2035800" cy="1809686"/>
          </a:xfrm>
          <a:prstGeom prst="rect">
            <a:avLst/>
          </a:prstGeom>
          <a:noFill/>
          <a:ln>
            <a:noFill/>
          </a:ln>
        </p:spPr>
        <p:txBody>
          <a:bodyPr spcFirstLastPara="1" wrap="square" lIns="91425" tIns="45700" rIns="91425" bIns="45700" anchor="t" anchorCtr="0">
            <a:spAutoFit/>
          </a:bodyPr>
          <a:lstStyle/>
          <a:p>
            <a:pPr marL="0" marR="0" lvl="0" indent="0" rtl="0">
              <a:lnSpc>
                <a:spcPct val="90000"/>
              </a:lnSpc>
              <a:spcBef>
                <a:spcPts val="0"/>
              </a:spcBef>
              <a:spcAft>
                <a:spcPts val="0"/>
              </a:spcAft>
              <a:buClr>
                <a:srgbClr val="000000"/>
              </a:buClr>
              <a:buSzPts val="2400"/>
              <a:buFont typeface="Arial"/>
              <a:buNone/>
            </a:pPr>
            <a:r>
              <a:rPr lang="es-EC" sz="2000" b="1" dirty="0">
                <a:solidFill>
                  <a:srgbClr val="0070C0"/>
                </a:solidFill>
                <a:latin typeface="Arial" panose="020B0604020202020204" pitchFamily="34" charset="0"/>
                <a:ea typeface="Cambria"/>
                <a:cs typeface="Arial" panose="020B0604020202020204" pitchFamily="34" charset="0"/>
                <a:sym typeface="Cambria"/>
              </a:rPr>
              <a:t>41.500 luminarias LED</a:t>
            </a:r>
          </a:p>
          <a:p>
            <a:pPr marL="0" marR="0" lvl="0" indent="0" rtl="0">
              <a:lnSpc>
                <a:spcPct val="90000"/>
              </a:lnSpc>
              <a:spcBef>
                <a:spcPts val="0"/>
              </a:spcBef>
              <a:spcAft>
                <a:spcPts val="0"/>
              </a:spcAft>
              <a:buClr>
                <a:srgbClr val="000000"/>
              </a:buClr>
              <a:buSzPts val="2400"/>
              <a:buFont typeface="Arial"/>
              <a:buNone/>
            </a:pP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instaladas para reemplazar las de sodio con ahorro anual: 4MW, $ 1,4 millones; 2.051 Ton. CO2 de reducción.</a:t>
            </a:r>
            <a:endParaRPr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endParaRPr>
          </a:p>
        </p:txBody>
      </p:sp>
      <p:sp>
        <p:nvSpPr>
          <p:cNvPr id="21" name="Google Shape;184;p6">
            <a:extLst>
              <a:ext uri="{FF2B5EF4-FFF2-40B4-BE49-F238E27FC236}">
                <a16:creationId xmlns:a16="http://schemas.microsoft.com/office/drawing/2014/main" xmlns="" id="{A11E87A3-AD9D-BF76-6C38-2EC513B60577}"/>
              </a:ext>
            </a:extLst>
          </p:cNvPr>
          <p:cNvSpPr txBox="1"/>
          <p:nvPr/>
        </p:nvSpPr>
        <p:spPr>
          <a:xfrm>
            <a:off x="7171735" y="1307951"/>
            <a:ext cx="2035800" cy="1421887"/>
          </a:xfrm>
          <a:prstGeom prst="rect">
            <a:avLst/>
          </a:prstGeom>
          <a:noFill/>
          <a:ln>
            <a:noFill/>
          </a:ln>
        </p:spPr>
        <p:txBody>
          <a:bodyPr spcFirstLastPara="1" wrap="square" lIns="91425" tIns="45700" rIns="91425" bIns="45700" anchor="t" anchorCtr="0">
            <a:spAutoFit/>
          </a:bodyPr>
          <a:lstStyle/>
          <a:p>
            <a:pPr marL="0" marR="0" lvl="0" indent="0" rtl="0">
              <a:lnSpc>
                <a:spcPct val="90000"/>
              </a:lnSpc>
              <a:spcBef>
                <a:spcPts val="0"/>
              </a:spcBef>
              <a:spcAft>
                <a:spcPts val="0"/>
              </a:spcAft>
              <a:buClr>
                <a:srgbClr val="000000"/>
              </a:buClr>
              <a:buSzPts val="2400"/>
              <a:buFont typeface="Arial"/>
              <a:buNone/>
            </a:pPr>
            <a:r>
              <a:rPr lang="es-EC" sz="2000" b="1" dirty="0">
                <a:solidFill>
                  <a:srgbClr val="0070C0"/>
                </a:solidFill>
                <a:latin typeface="Arial" panose="020B0604020202020204" pitchFamily="34" charset="0"/>
                <a:ea typeface="Cambria"/>
                <a:cs typeface="Arial" panose="020B0604020202020204" pitchFamily="34" charset="0"/>
                <a:sym typeface="Cambria"/>
              </a:rPr>
              <a:t>1 servicio básico</a:t>
            </a:r>
          </a:p>
          <a:p>
            <a:pPr marL="0" marR="0" lvl="0" indent="0" rtl="0">
              <a:lnSpc>
                <a:spcPct val="90000"/>
              </a:lnSpc>
              <a:spcBef>
                <a:spcPts val="0"/>
              </a:spcBef>
              <a:spcAft>
                <a:spcPts val="0"/>
              </a:spcAft>
              <a:buClr>
                <a:srgbClr val="000000"/>
              </a:buClr>
              <a:buSzPts val="2400"/>
              <a:buFont typeface="Arial"/>
              <a:buNone/>
            </a:pP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en ser restablecido en menos de tres horas en el sector La Gasca luego de aluvión</a:t>
            </a:r>
            <a:r>
              <a:rPr lang="es-EC" sz="1400" b="0" i="0" u="none" strike="noStrike" cap="none" dirty="0">
                <a:solidFill>
                  <a:schemeClr val="dk1"/>
                </a:solidFill>
                <a:latin typeface="Arial" panose="020B0604020202020204" pitchFamily="34" charset="0"/>
                <a:ea typeface="Cambria"/>
                <a:cs typeface="Arial" panose="020B0604020202020204" pitchFamily="34" charset="0"/>
                <a:sym typeface="Cambria"/>
              </a:rPr>
              <a:t>.</a:t>
            </a:r>
            <a:endParaRPr sz="1400" b="0" i="0" u="none" strike="noStrike" cap="none" dirty="0">
              <a:solidFill>
                <a:schemeClr val="dk1"/>
              </a:solidFill>
              <a:latin typeface="Arial" panose="020B0604020202020204" pitchFamily="34" charset="0"/>
              <a:ea typeface="Cambria"/>
              <a:cs typeface="Arial" panose="020B0604020202020204" pitchFamily="34" charset="0"/>
              <a:sym typeface="Cambria"/>
            </a:endParaRPr>
          </a:p>
        </p:txBody>
      </p:sp>
      <p:grpSp>
        <p:nvGrpSpPr>
          <p:cNvPr id="22" name="Google Shape;185;p6">
            <a:extLst>
              <a:ext uri="{FF2B5EF4-FFF2-40B4-BE49-F238E27FC236}">
                <a16:creationId xmlns:a16="http://schemas.microsoft.com/office/drawing/2014/main" xmlns="" id="{4D9C5F68-27FC-DB36-ADC9-49E068EAF25D}"/>
              </a:ext>
            </a:extLst>
          </p:cNvPr>
          <p:cNvGrpSpPr/>
          <p:nvPr/>
        </p:nvGrpSpPr>
        <p:grpSpPr>
          <a:xfrm>
            <a:off x="2750792" y="3179296"/>
            <a:ext cx="963892" cy="801589"/>
            <a:chOff x="1429510" y="2517787"/>
            <a:chExt cx="1892976" cy="1531698"/>
          </a:xfrm>
        </p:grpSpPr>
        <p:sp>
          <p:nvSpPr>
            <p:cNvPr id="23" name="Google Shape;186;p6">
              <a:extLst>
                <a:ext uri="{FF2B5EF4-FFF2-40B4-BE49-F238E27FC236}">
                  <a16:creationId xmlns:a16="http://schemas.microsoft.com/office/drawing/2014/main" xmlns="" id="{085EC9DD-02FD-C839-96D4-7ADAEDA9979D}"/>
                </a:ext>
              </a:extLst>
            </p:cNvPr>
            <p:cNvSpPr/>
            <p:nvPr/>
          </p:nvSpPr>
          <p:spPr>
            <a:xfrm>
              <a:off x="1458192" y="2517787"/>
              <a:ext cx="1864294" cy="764934"/>
            </a:xfrm>
            <a:custGeom>
              <a:avLst/>
              <a:gdLst/>
              <a:ahLst/>
              <a:cxnLst/>
              <a:rect l="l" t="t" r="r" b="b"/>
              <a:pathLst>
                <a:path w="975" h="418" extrusionOk="0">
                  <a:moveTo>
                    <a:pt x="0" y="0"/>
                  </a:moveTo>
                  <a:lnTo>
                    <a:pt x="329" y="0"/>
                  </a:lnTo>
                  <a:lnTo>
                    <a:pt x="975" y="418"/>
                  </a:lnTo>
                  <a:lnTo>
                    <a:pt x="443" y="418"/>
                  </a:ln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24" name="Google Shape;187;p6">
              <a:extLst>
                <a:ext uri="{FF2B5EF4-FFF2-40B4-BE49-F238E27FC236}">
                  <a16:creationId xmlns:a16="http://schemas.microsoft.com/office/drawing/2014/main" xmlns="" id="{8288387A-34C8-F675-A441-3DF645E4EDFB}"/>
                </a:ext>
              </a:extLst>
            </p:cNvPr>
            <p:cNvSpPr/>
            <p:nvPr/>
          </p:nvSpPr>
          <p:spPr>
            <a:xfrm>
              <a:off x="1458192" y="2517787"/>
              <a:ext cx="1864294" cy="764934"/>
            </a:xfrm>
            <a:custGeom>
              <a:avLst/>
              <a:gdLst/>
              <a:ahLst/>
              <a:cxnLst/>
              <a:rect l="l" t="t" r="r" b="b"/>
              <a:pathLst>
                <a:path w="975" h="418" extrusionOk="0">
                  <a:moveTo>
                    <a:pt x="0" y="0"/>
                  </a:moveTo>
                  <a:lnTo>
                    <a:pt x="329" y="0"/>
                  </a:lnTo>
                  <a:lnTo>
                    <a:pt x="975" y="418"/>
                  </a:lnTo>
                  <a:lnTo>
                    <a:pt x="443" y="4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25" name="Google Shape;188;p6">
              <a:extLst>
                <a:ext uri="{FF2B5EF4-FFF2-40B4-BE49-F238E27FC236}">
                  <a16:creationId xmlns:a16="http://schemas.microsoft.com/office/drawing/2014/main" xmlns="" id="{1B80AEFB-585C-7D99-AD36-2BD1EF2DC5D4}"/>
                </a:ext>
              </a:extLst>
            </p:cNvPr>
            <p:cNvSpPr/>
            <p:nvPr/>
          </p:nvSpPr>
          <p:spPr>
            <a:xfrm>
              <a:off x="1458192" y="3282721"/>
              <a:ext cx="1864294" cy="766764"/>
            </a:xfrm>
            <a:custGeom>
              <a:avLst/>
              <a:gdLst/>
              <a:ahLst/>
              <a:cxnLst/>
              <a:rect l="l" t="t" r="r" b="b"/>
              <a:pathLst>
                <a:path w="975" h="419" extrusionOk="0">
                  <a:moveTo>
                    <a:pt x="0" y="419"/>
                  </a:moveTo>
                  <a:lnTo>
                    <a:pt x="443" y="0"/>
                  </a:lnTo>
                  <a:lnTo>
                    <a:pt x="975" y="0"/>
                  </a:lnTo>
                  <a:lnTo>
                    <a:pt x="329" y="419"/>
                  </a:lnTo>
                  <a:lnTo>
                    <a:pt x="0" y="419"/>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26" name="Google Shape;189;p6">
              <a:extLst>
                <a:ext uri="{FF2B5EF4-FFF2-40B4-BE49-F238E27FC236}">
                  <a16:creationId xmlns:a16="http://schemas.microsoft.com/office/drawing/2014/main" xmlns="" id="{BA4C7B75-590E-1080-6017-2048CFFA8AD4}"/>
                </a:ext>
              </a:extLst>
            </p:cNvPr>
            <p:cNvSpPr/>
            <p:nvPr/>
          </p:nvSpPr>
          <p:spPr>
            <a:xfrm>
              <a:off x="1458192" y="3282721"/>
              <a:ext cx="1864294" cy="766764"/>
            </a:xfrm>
            <a:custGeom>
              <a:avLst/>
              <a:gdLst/>
              <a:ahLst/>
              <a:cxnLst/>
              <a:rect l="l" t="t" r="r" b="b"/>
              <a:pathLst>
                <a:path w="975" h="419" extrusionOk="0">
                  <a:moveTo>
                    <a:pt x="0" y="419"/>
                  </a:moveTo>
                  <a:lnTo>
                    <a:pt x="443" y="0"/>
                  </a:lnTo>
                  <a:lnTo>
                    <a:pt x="975" y="0"/>
                  </a:lnTo>
                  <a:lnTo>
                    <a:pt x="329" y="419"/>
                  </a:lnTo>
                  <a:lnTo>
                    <a:pt x="0" y="41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27" name="Google Shape;190;p6">
              <a:extLst>
                <a:ext uri="{FF2B5EF4-FFF2-40B4-BE49-F238E27FC236}">
                  <a16:creationId xmlns:a16="http://schemas.microsoft.com/office/drawing/2014/main" xmlns="" id="{816F54AB-ABFE-F918-B830-2CB4BF3B5C27}"/>
                </a:ext>
              </a:extLst>
            </p:cNvPr>
            <p:cNvSpPr/>
            <p:nvPr/>
          </p:nvSpPr>
          <p:spPr>
            <a:xfrm>
              <a:off x="1458192" y="3282721"/>
              <a:ext cx="1864294" cy="766764"/>
            </a:xfrm>
            <a:custGeom>
              <a:avLst/>
              <a:gdLst/>
              <a:ahLst/>
              <a:cxnLst/>
              <a:rect l="l" t="t" r="r" b="b"/>
              <a:pathLst>
                <a:path w="975" h="419" extrusionOk="0">
                  <a:moveTo>
                    <a:pt x="975" y="0"/>
                  </a:moveTo>
                  <a:lnTo>
                    <a:pt x="443" y="0"/>
                  </a:lnTo>
                  <a:lnTo>
                    <a:pt x="0" y="419"/>
                  </a:lnTo>
                  <a:lnTo>
                    <a:pt x="329" y="419"/>
                  </a:lnTo>
                  <a:lnTo>
                    <a:pt x="97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28" name="Google Shape;191;p6">
              <a:extLst>
                <a:ext uri="{FF2B5EF4-FFF2-40B4-BE49-F238E27FC236}">
                  <a16:creationId xmlns:a16="http://schemas.microsoft.com/office/drawing/2014/main" xmlns="" id="{2F4A732D-EC2C-FCF0-AAC8-D455BFFF6ED3}"/>
                </a:ext>
              </a:extLst>
            </p:cNvPr>
            <p:cNvSpPr/>
            <p:nvPr/>
          </p:nvSpPr>
          <p:spPr>
            <a:xfrm>
              <a:off x="1429510" y="3282721"/>
              <a:ext cx="875739" cy="766764"/>
            </a:xfrm>
            <a:custGeom>
              <a:avLst/>
              <a:gdLst/>
              <a:ahLst/>
              <a:cxnLst/>
              <a:rect l="l" t="t" r="r" b="b"/>
              <a:pathLst>
                <a:path w="875739" h="766764" extrusionOk="0">
                  <a:moveTo>
                    <a:pt x="581277" y="0"/>
                  </a:moveTo>
                  <a:lnTo>
                    <a:pt x="875739" y="0"/>
                  </a:lnTo>
                  <a:lnTo>
                    <a:pt x="617607" y="232408"/>
                  </a:lnTo>
                  <a:lnTo>
                    <a:pt x="617607" y="232408"/>
                  </a:lnTo>
                  <a:lnTo>
                    <a:pt x="28682" y="766764"/>
                  </a:lnTo>
                  <a:lnTo>
                    <a:pt x="0" y="766764"/>
                  </a:lnTo>
                  <a:lnTo>
                    <a:pt x="405364" y="232408"/>
                  </a:lnTo>
                  <a:lnTo>
                    <a:pt x="405364" y="232408"/>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29" name="Google Shape;192;p6">
              <a:extLst>
                <a:ext uri="{FF2B5EF4-FFF2-40B4-BE49-F238E27FC236}">
                  <a16:creationId xmlns:a16="http://schemas.microsoft.com/office/drawing/2014/main" xmlns="" id="{7AF5A855-0C30-9137-57E4-683EECB95059}"/>
                </a:ext>
              </a:extLst>
            </p:cNvPr>
            <p:cNvSpPr/>
            <p:nvPr/>
          </p:nvSpPr>
          <p:spPr>
            <a:xfrm>
              <a:off x="1429510" y="3515129"/>
              <a:ext cx="617607" cy="534356"/>
            </a:xfrm>
            <a:custGeom>
              <a:avLst/>
              <a:gdLst/>
              <a:ahLst/>
              <a:cxnLst/>
              <a:rect l="l" t="t" r="r" b="b"/>
              <a:pathLst>
                <a:path w="323" h="292" extrusionOk="0">
                  <a:moveTo>
                    <a:pt x="323" y="0"/>
                  </a:moveTo>
                  <a:lnTo>
                    <a:pt x="212" y="0"/>
                  </a:lnTo>
                  <a:lnTo>
                    <a:pt x="0" y="292"/>
                  </a:lnTo>
                  <a:lnTo>
                    <a:pt x="15" y="292"/>
                  </a:lnTo>
                  <a:lnTo>
                    <a:pt x="32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30" name="Google Shape;193;p6">
              <a:extLst>
                <a:ext uri="{FF2B5EF4-FFF2-40B4-BE49-F238E27FC236}">
                  <a16:creationId xmlns:a16="http://schemas.microsoft.com/office/drawing/2014/main" xmlns="" id="{8153B859-1090-624F-B82B-2ABFE8767D88}"/>
                </a:ext>
              </a:extLst>
            </p:cNvPr>
            <p:cNvSpPr/>
            <p:nvPr/>
          </p:nvSpPr>
          <p:spPr>
            <a:xfrm>
              <a:off x="1834874" y="3282721"/>
              <a:ext cx="470375" cy="232408"/>
            </a:xfrm>
            <a:custGeom>
              <a:avLst/>
              <a:gdLst/>
              <a:ahLst/>
              <a:cxnLst/>
              <a:rect l="l" t="t" r="r" b="b"/>
              <a:pathLst>
                <a:path w="246" h="127" extrusionOk="0">
                  <a:moveTo>
                    <a:pt x="246" y="0"/>
                  </a:moveTo>
                  <a:lnTo>
                    <a:pt x="92" y="0"/>
                  </a:lnTo>
                  <a:lnTo>
                    <a:pt x="0" y="127"/>
                  </a:lnTo>
                  <a:lnTo>
                    <a:pt x="111" y="127"/>
                  </a:lnTo>
                  <a:lnTo>
                    <a:pt x="24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31" name="Google Shape;194;p6">
              <a:extLst>
                <a:ext uri="{FF2B5EF4-FFF2-40B4-BE49-F238E27FC236}">
                  <a16:creationId xmlns:a16="http://schemas.microsoft.com/office/drawing/2014/main" xmlns="" id="{60DCCCE9-41D2-5040-A26E-8CDB7B1443FC}"/>
                </a:ext>
              </a:extLst>
            </p:cNvPr>
            <p:cNvSpPr/>
            <p:nvPr/>
          </p:nvSpPr>
          <p:spPr>
            <a:xfrm>
              <a:off x="1436385" y="2517787"/>
              <a:ext cx="663498" cy="578276"/>
            </a:xfrm>
            <a:custGeom>
              <a:avLst/>
              <a:gdLst/>
              <a:ahLst/>
              <a:cxnLst/>
              <a:rect l="l" t="t" r="r" b="b"/>
              <a:pathLst>
                <a:path w="347" h="316" extrusionOk="0">
                  <a:moveTo>
                    <a:pt x="15" y="0"/>
                  </a:moveTo>
                  <a:lnTo>
                    <a:pt x="0" y="0"/>
                  </a:lnTo>
                  <a:lnTo>
                    <a:pt x="227" y="316"/>
                  </a:lnTo>
                  <a:lnTo>
                    <a:pt x="347" y="316"/>
                  </a:lnTo>
                  <a:lnTo>
                    <a:pt x="15" y="0"/>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32" name="Google Shape;195;p6">
              <a:extLst>
                <a:ext uri="{FF2B5EF4-FFF2-40B4-BE49-F238E27FC236}">
                  <a16:creationId xmlns:a16="http://schemas.microsoft.com/office/drawing/2014/main" xmlns="" id="{3F16A6D2-2768-78A4-FF62-B1FD2E046687}"/>
                </a:ext>
              </a:extLst>
            </p:cNvPr>
            <p:cNvSpPr/>
            <p:nvPr/>
          </p:nvSpPr>
          <p:spPr>
            <a:xfrm>
              <a:off x="1429510" y="2517787"/>
              <a:ext cx="663498" cy="578276"/>
            </a:xfrm>
            <a:custGeom>
              <a:avLst/>
              <a:gdLst/>
              <a:ahLst/>
              <a:cxnLst/>
              <a:rect l="l" t="t" r="r" b="b"/>
              <a:pathLst>
                <a:path w="347" h="316" extrusionOk="0">
                  <a:moveTo>
                    <a:pt x="15" y="0"/>
                  </a:moveTo>
                  <a:lnTo>
                    <a:pt x="0" y="0"/>
                  </a:lnTo>
                  <a:lnTo>
                    <a:pt x="227" y="316"/>
                  </a:lnTo>
                  <a:lnTo>
                    <a:pt x="347" y="316"/>
                  </a:lnTo>
                  <a:lnTo>
                    <a:pt x="1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33" name="Google Shape;196;p6">
              <a:extLst>
                <a:ext uri="{FF2B5EF4-FFF2-40B4-BE49-F238E27FC236}">
                  <a16:creationId xmlns:a16="http://schemas.microsoft.com/office/drawing/2014/main" xmlns="" id="{748CF626-E8DF-C740-BFA5-357354B62F63}"/>
                </a:ext>
              </a:extLst>
            </p:cNvPr>
            <p:cNvSpPr/>
            <p:nvPr/>
          </p:nvSpPr>
          <p:spPr>
            <a:xfrm>
              <a:off x="1870431" y="3096063"/>
              <a:ext cx="441695" cy="186659"/>
            </a:xfrm>
            <a:custGeom>
              <a:avLst/>
              <a:gdLst/>
              <a:ahLst/>
              <a:cxnLst/>
              <a:rect l="l" t="t" r="r" b="b"/>
              <a:pathLst>
                <a:path w="231" h="102" extrusionOk="0">
                  <a:moveTo>
                    <a:pt x="120" y="0"/>
                  </a:moveTo>
                  <a:lnTo>
                    <a:pt x="0" y="0"/>
                  </a:lnTo>
                  <a:lnTo>
                    <a:pt x="77" y="102"/>
                  </a:lnTo>
                  <a:lnTo>
                    <a:pt x="231" y="102"/>
                  </a:lnTo>
                  <a:lnTo>
                    <a:pt x="120" y="0"/>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34" name="Google Shape;197;p6">
              <a:extLst>
                <a:ext uri="{FF2B5EF4-FFF2-40B4-BE49-F238E27FC236}">
                  <a16:creationId xmlns:a16="http://schemas.microsoft.com/office/drawing/2014/main" xmlns="" id="{D8D69234-C2AF-859D-0915-51E607C0924C}"/>
                </a:ext>
              </a:extLst>
            </p:cNvPr>
            <p:cNvSpPr/>
            <p:nvPr/>
          </p:nvSpPr>
          <p:spPr>
            <a:xfrm>
              <a:off x="1863556" y="3096063"/>
              <a:ext cx="441695" cy="186659"/>
            </a:xfrm>
            <a:custGeom>
              <a:avLst/>
              <a:gdLst/>
              <a:ahLst/>
              <a:cxnLst/>
              <a:rect l="l" t="t" r="r" b="b"/>
              <a:pathLst>
                <a:path w="231" h="102" extrusionOk="0">
                  <a:moveTo>
                    <a:pt x="120" y="0"/>
                  </a:moveTo>
                  <a:lnTo>
                    <a:pt x="0" y="0"/>
                  </a:lnTo>
                  <a:lnTo>
                    <a:pt x="77" y="102"/>
                  </a:lnTo>
                  <a:lnTo>
                    <a:pt x="231" y="102"/>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grpSp>
      <p:grpSp>
        <p:nvGrpSpPr>
          <p:cNvPr id="35" name="Google Shape;198;p6">
            <a:extLst>
              <a:ext uri="{FF2B5EF4-FFF2-40B4-BE49-F238E27FC236}">
                <a16:creationId xmlns:a16="http://schemas.microsoft.com/office/drawing/2014/main" xmlns="" id="{0BA4D9E8-B88A-6360-AA2F-6F0850EC1638}"/>
              </a:ext>
            </a:extLst>
          </p:cNvPr>
          <p:cNvGrpSpPr/>
          <p:nvPr/>
        </p:nvGrpSpPr>
        <p:grpSpPr>
          <a:xfrm>
            <a:off x="5255436" y="3179296"/>
            <a:ext cx="963892" cy="801589"/>
            <a:chOff x="1429510" y="2517787"/>
            <a:chExt cx="1892976" cy="1531698"/>
          </a:xfrm>
        </p:grpSpPr>
        <p:sp>
          <p:nvSpPr>
            <p:cNvPr id="36" name="Google Shape;199;p6">
              <a:extLst>
                <a:ext uri="{FF2B5EF4-FFF2-40B4-BE49-F238E27FC236}">
                  <a16:creationId xmlns:a16="http://schemas.microsoft.com/office/drawing/2014/main" xmlns="" id="{114D307D-6AA4-15E5-D835-26370859DFFF}"/>
                </a:ext>
              </a:extLst>
            </p:cNvPr>
            <p:cNvSpPr/>
            <p:nvPr/>
          </p:nvSpPr>
          <p:spPr>
            <a:xfrm>
              <a:off x="1458192" y="2517787"/>
              <a:ext cx="1864294" cy="764934"/>
            </a:xfrm>
            <a:custGeom>
              <a:avLst/>
              <a:gdLst/>
              <a:ahLst/>
              <a:cxnLst/>
              <a:rect l="l" t="t" r="r" b="b"/>
              <a:pathLst>
                <a:path w="975" h="418" extrusionOk="0">
                  <a:moveTo>
                    <a:pt x="0" y="0"/>
                  </a:moveTo>
                  <a:lnTo>
                    <a:pt x="329" y="0"/>
                  </a:lnTo>
                  <a:lnTo>
                    <a:pt x="975" y="418"/>
                  </a:lnTo>
                  <a:lnTo>
                    <a:pt x="443" y="418"/>
                  </a:ln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37" name="Google Shape;200;p6">
              <a:extLst>
                <a:ext uri="{FF2B5EF4-FFF2-40B4-BE49-F238E27FC236}">
                  <a16:creationId xmlns:a16="http://schemas.microsoft.com/office/drawing/2014/main" xmlns="" id="{C71405DC-C08E-EE64-73C1-5BD5174BCD34}"/>
                </a:ext>
              </a:extLst>
            </p:cNvPr>
            <p:cNvSpPr/>
            <p:nvPr/>
          </p:nvSpPr>
          <p:spPr>
            <a:xfrm>
              <a:off x="1458192" y="2517787"/>
              <a:ext cx="1864294" cy="764934"/>
            </a:xfrm>
            <a:custGeom>
              <a:avLst/>
              <a:gdLst/>
              <a:ahLst/>
              <a:cxnLst/>
              <a:rect l="l" t="t" r="r" b="b"/>
              <a:pathLst>
                <a:path w="975" h="418" extrusionOk="0">
                  <a:moveTo>
                    <a:pt x="0" y="0"/>
                  </a:moveTo>
                  <a:lnTo>
                    <a:pt x="329" y="0"/>
                  </a:lnTo>
                  <a:lnTo>
                    <a:pt x="975" y="418"/>
                  </a:lnTo>
                  <a:lnTo>
                    <a:pt x="443" y="4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38" name="Google Shape;201;p6">
              <a:extLst>
                <a:ext uri="{FF2B5EF4-FFF2-40B4-BE49-F238E27FC236}">
                  <a16:creationId xmlns:a16="http://schemas.microsoft.com/office/drawing/2014/main" xmlns="" id="{26D9EA02-6DE3-8069-F861-CB0BF5F37AF0}"/>
                </a:ext>
              </a:extLst>
            </p:cNvPr>
            <p:cNvSpPr/>
            <p:nvPr/>
          </p:nvSpPr>
          <p:spPr>
            <a:xfrm>
              <a:off x="1458192" y="3282721"/>
              <a:ext cx="1864294" cy="766764"/>
            </a:xfrm>
            <a:custGeom>
              <a:avLst/>
              <a:gdLst/>
              <a:ahLst/>
              <a:cxnLst/>
              <a:rect l="l" t="t" r="r" b="b"/>
              <a:pathLst>
                <a:path w="975" h="419" extrusionOk="0">
                  <a:moveTo>
                    <a:pt x="0" y="419"/>
                  </a:moveTo>
                  <a:lnTo>
                    <a:pt x="443" y="0"/>
                  </a:lnTo>
                  <a:lnTo>
                    <a:pt x="975" y="0"/>
                  </a:lnTo>
                  <a:lnTo>
                    <a:pt x="329" y="419"/>
                  </a:lnTo>
                  <a:lnTo>
                    <a:pt x="0" y="419"/>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39" name="Google Shape;202;p6">
              <a:extLst>
                <a:ext uri="{FF2B5EF4-FFF2-40B4-BE49-F238E27FC236}">
                  <a16:creationId xmlns:a16="http://schemas.microsoft.com/office/drawing/2014/main" xmlns="" id="{1C1C4CB8-00ED-DDDD-3894-9888138AAA55}"/>
                </a:ext>
              </a:extLst>
            </p:cNvPr>
            <p:cNvSpPr/>
            <p:nvPr/>
          </p:nvSpPr>
          <p:spPr>
            <a:xfrm>
              <a:off x="1458192" y="3282721"/>
              <a:ext cx="1864294" cy="766764"/>
            </a:xfrm>
            <a:custGeom>
              <a:avLst/>
              <a:gdLst/>
              <a:ahLst/>
              <a:cxnLst/>
              <a:rect l="l" t="t" r="r" b="b"/>
              <a:pathLst>
                <a:path w="975" h="419" extrusionOk="0">
                  <a:moveTo>
                    <a:pt x="0" y="419"/>
                  </a:moveTo>
                  <a:lnTo>
                    <a:pt x="443" y="0"/>
                  </a:lnTo>
                  <a:lnTo>
                    <a:pt x="975" y="0"/>
                  </a:lnTo>
                  <a:lnTo>
                    <a:pt x="329" y="419"/>
                  </a:lnTo>
                  <a:lnTo>
                    <a:pt x="0" y="41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40" name="Google Shape;203;p6">
              <a:extLst>
                <a:ext uri="{FF2B5EF4-FFF2-40B4-BE49-F238E27FC236}">
                  <a16:creationId xmlns:a16="http://schemas.microsoft.com/office/drawing/2014/main" xmlns="" id="{FEE12778-48F0-653A-C8A0-56155598CF0F}"/>
                </a:ext>
              </a:extLst>
            </p:cNvPr>
            <p:cNvSpPr/>
            <p:nvPr/>
          </p:nvSpPr>
          <p:spPr>
            <a:xfrm>
              <a:off x="1458192" y="3282721"/>
              <a:ext cx="1864294" cy="766764"/>
            </a:xfrm>
            <a:custGeom>
              <a:avLst/>
              <a:gdLst/>
              <a:ahLst/>
              <a:cxnLst/>
              <a:rect l="l" t="t" r="r" b="b"/>
              <a:pathLst>
                <a:path w="975" h="419" extrusionOk="0">
                  <a:moveTo>
                    <a:pt x="975" y="0"/>
                  </a:moveTo>
                  <a:lnTo>
                    <a:pt x="443" y="0"/>
                  </a:lnTo>
                  <a:lnTo>
                    <a:pt x="0" y="419"/>
                  </a:lnTo>
                  <a:lnTo>
                    <a:pt x="329" y="419"/>
                  </a:lnTo>
                  <a:lnTo>
                    <a:pt x="97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41" name="Google Shape;204;p6">
              <a:extLst>
                <a:ext uri="{FF2B5EF4-FFF2-40B4-BE49-F238E27FC236}">
                  <a16:creationId xmlns:a16="http://schemas.microsoft.com/office/drawing/2014/main" xmlns="" id="{46072787-AD5C-74A8-CD61-E7FFBE980BF7}"/>
                </a:ext>
              </a:extLst>
            </p:cNvPr>
            <p:cNvSpPr/>
            <p:nvPr/>
          </p:nvSpPr>
          <p:spPr>
            <a:xfrm>
              <a:off x="1429510" y="3282721"/>
              <a:ext cx="875739" cy="766764"/>
            </a:xfrm>
            <a:custGeom>
              <a:avLst/>
              <a:gdLst/>
              <a:ahLst/>
              <a:cxnLst/>
              <a:rect l="l" t="t" r="r" b="b"/>
              <a:pathLst>
                <a:path w="875739" h="766764" extrusionOk="0">
                  <a:moveTo>
                    <a:pt x="581277" y="0"/>
                  </a:moveTo>
                  <a:lnTo>
                    <a:pt x="875739" y="0"/>
                  </a:lnTo>
                  <a:lnTo>
                    <a:pt x="617607" y="232408"/>
                  </a:lnTo>
                  <a:lnTo>
                    <a:pt x="617607" y="232408"/>
                  </a:lnTo>
                  <a:lnTo>
                    <a:pt x="28682" y="766764"/>
                  </a:lnTo>
                  <a:lnTo>
                    <a:pt x="0" y="766764"/>
                  </a:lnTo>
                  <a:lnTo>
                    <a:pt x="405364" y="232408"/>
                  </a:lnTo>
                  <a:lnTo>
                    <a:pt x="405364" y="232408"/>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42" name="Google Shape;205;p6">
              <a:extLst>
                <a:ext uri="{FF2B5EF4-FFF2-40B4-BE49-F238E27FC236}">
                  <a16:creationId xmlns:a16="http://schemas.microsoft.com/office/drawing/2014/main" xmlns="" id="{A649E4FE-9439-AD04-FC6C-58C46E06A9AB}"/>
                </a:ext>
              </a:extLst>
            </p:cNvPr>
            <p:cNvSpPr/>
            <p:nvPr/>
          </p:nvSpPr>
          <p:spPr>
            <a:xfrm>
              <a:off x="1429510" y="3515129"/>
              <a:ext cx="617607" cy="534356"/>
            </a:xfrm>
            <a:custGeom>
              <a:avLst/>
              <a:gdLst/>
              <a:ahLst/>
              <a:cxnLst/>
              <a:rect l="l" t="t" r="r" b="b"/>
              <a:pathLst>
                <a:path w="323" h="292" extrusionOk="0">
                  <a:moveTo>
                    <a:pt x="323" y="0"/>
                  </a:moveTo>
                  <a:lnTo>
                    <a:pt x="212" y="0"/>
                  </a:lnTo>
                  <a:lnTo>
                    <a:pt x="0" y="292"/>
                  </a:lnTo>
                  <a:lnTo>
                    <a:pt x="15" y="292"/>
                  </a:lnTo>
                  <a:lnTo>
                    <a:pt x="32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43" name="Google Shape;206;p6">
              <a:extLst>
                <a:ext uri="{FF2B5EF4-FFF2-40B4-BE49-F238E27FC236}">
                  <a16:creationId xmlns:a16="http://schemas.microsoft.com/office/drawing/2014/main" xmlns="" id="{BE8CE837-E0EB-3A33-8B3E-3FE79BD00BAF}"/>
                </a:ext>
              </a:extLst>
            </p:cNvPr>
            <p:cNvSpPr/>
            <p:nvPr/>
          </p:nvSpPr>
          <p:spPr>
            <a:xfrm>
              <a:off x="1834874" y="3282721"/>
              <a:ext cx="470375" cy="232408"/>
            </a:xfrm>
            <a:custGeom>
              <a:avLst/>
              <a:gdLst/>
              <a:ahLst/>
              <a:cxnLst/>
              <a:rect l="l" t="t" r="r" b="b"/>
              <a:pathLst>
                <a:path w="246" h="127" extrusionOk="0">
                  <a:moveTo>
                    <a:pt x="246" y="0"/>
                  </a:moveTo>
                  <a:lnTo>
                    <a:pt x="92" y="0"/>
                  </a:lnTo>
                  <a:lnTo>
                    <a:pt x="0" y="127"/>
                  </a:lnTo>
                  <a:lnTo>
                    <a:pt x="111" y="127"/>
                  </a:lnTo>
                  <a:lnTo>
                    <a:pt x="24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44" name="Google Shape;207;p6">
              <a:extLst>
                <a:ext uri="{FF2B5EF4-FFF2-40B4-BE49-F238E27FC236}">
                  <a16:creationId xmlns:a16="http://schemas.microsoft.com/office/drawing/2014/main" xmlns="" id="{F5D61485-F116-5567-DFF7-0F4CA50ECEEB}"/>
                </a:ext>
              </a:extLst>
            </p:cNvPr>
            <p:cNvSpPr/>
            <p:nvPr/>
          </p:nvSpPr>
          <p:spPr>
            <a:xfrm>
              <a:off x="1436385" y="2517787"/>
              <a:ext cx="663498" cy="578276"/>
            </a:xfrm>
            <a:custGeom>
              <a:avLst/>
              <a:gdLst/>
              <a:ahLst/>
              <a:cxnLst/>
              <a:rect l="l" t="t" r="r" b="b"/>
              <a:pathLst>
                <a:path w="347" h="316" extrusionOk="0">
                  <a:moveTo>
                    <a:pt x="15" y="0"/>
                  </a:moveTo>
                  <a:lnTo>
                    <a:pt x="0" y="0"/>
                  </a:lnTo>
                  <a:lnTo>
                    <a:pt x="227" y="316"/>
                  </a:lnTo>
                  <a:lnTo>
                    <a:pt x="347" y="316"/>
                  </a:lnTo>
                  <a:lnTo>
                    <a:pt x="15" y="0"/>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45" name="Google Shape;208;p6">
              <a:extLst>
                <a:ext uri="{FF2B5EF4-FFF2-40B4-BE49-F238E27FC236}">
                  <a16:creationId xmlns:a16="http://schemas.microsoft.com/office/drawing/2014/main" xmlns="" id="{726A5B0F-DC3C-0E4F-4E6D-13257F936142}"/>
                </a:ext>
              </a:extLst>
            </p:cNvPr>
            <p:cNvSpPr/>
            <p:nvPr/>
          </p:nvSpPr>
          <p:spPr>
            <a:xfrm>
              <a:off x="1429510" y="2517787"/>
              <a:ext cx="663498" cy="578276"/>
            </a:xfrm>
            <a:custGeom>
              <a:avLst/>
              <a:gdLst/>
              <a:ahLst/>
              <a:cxnLst/>
              <a:rect l="l" t="t" r="r" b="b"/>
              <a:pathLst>
                <a:path w="347" h="316" extrusionOk="0">
                  <a:moveTo>
                    <a:pt x="15" y="0"/>
                  </a:moveTo>
                  <a:lnTo>
                    <a:pt x="0" y="0"/>
                  </a:lnTo>
                  <a:lnTo>
                    <a:pt x="227" y="316"/>
                  </a:lnTo>
                  <a:lnTo>
                    <a:pt x="347" y="316"/>
                  </a:lnTo>
                  <a:lnTo>
                    <a:pt x="1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46" name="Google Shape;209;p6">
              <a:extLst>
                <a:ext uri="{FF2B5EF4-FFF2-40B4-BE49-F238E27FC236}">
                  <a16:creationId xmlns:a16="http://schemas.microsoft.com/office/drawing/2014/main" xmlns="" id="{FE063A1A-5EBA-6CF1-5805-12764B566440}"/>
                </a:ext>
              </a:extLst>
            </p:cNvPr>
            <p:cNvSpPr/>
            <p:nvPr/>
          </p:nvSpPr>
          <p:spPr>
            <a:xfrm>
              <a:off x="1870431" y="3096063"/>
              <a:ext cx="441695" cy="186659"/>
            </a:xfrm>
            <a:custGeom>
              <a:avLst/>
              <a:gdLst/>
              <a:ahLst/>
              <a:cxnLst/>
              <a:rect l="l" t="t" r="r" b="b"/>
              <a:pathLst>
                <a:path w="231" h="102" extrusionOk="0">
                  <a:moveTo>
                    <a:pt x="120" y="0"/>
                  </a:moveTo>
                  <a:lnTo>
                    <a:pt x="0" y="0"/>
                  </a:lnTo>
                  <a:lnTo>
                    <a:pt x="77" y="102"/>
                  </a:lnTo>
                  <a:lnTo>
                    <a:pt x="231" y="102"/>
                  </a:lnTo>
                  <a:lnTo>
                    <a:pt x="120" y="0"/>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47" name="Google Shape;210;p6">
              <a:extLst>
                <a:ext uri="{FF2B5EF4-FFF2-40B4-BE49-F238E27FC236}">
                  <a16:creationId xmlns:a16="http://schemas.microsoft.com/office/drawing/2014/main" xmlns="" id="{FCABC322-8D1E-D050-659C-EC3B8DC1CEC2}"/>
                </a:ext>
              </a:extLst>
            </p:cNvPr>
            <p:cNvSpPr/>
            <p:nvPr/>
          </p:nvSpPr>
          <p:spPr>
            <a:xfrm>
              <a:off x="1863556" y="3096063"/>
              <a:ext cx="441695" cy="186659"/>
            </a:xfrm>
            <a:custGeom>
              <a:avLst/>
              <a:gdLst/>
              <a:ahLst/>
              <a:cxnLst/>
              <a:rect l="l" t="t" r="r" b="b"/>
              <a:pathLst>
                <a:path w="231" h="102" extrusionOk="0">
                  <a:moveTo>
                    <a:pt x="120" y="0"/>
                  </a:moveTo>
                  <a:lnTo>
                    <a:pt x="0" y="0"/>
                  </a:lnTo>
                  <a:lnTo>
                    <a:pt x="77" y="102"/>
                  </a:lnTo>
                  <a:lnTo>
                    <a:pt x="231" y="102"/>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grpSp>
      <p:grpSp>
        <p:nvGrpSpPr>
          <p:cNvPr id="48" name="Google Shape;211;p6">
            <a:extLst>
              <a:ext uri="{FF2B5EF4-FFF2-40B4-BE49-F238E27FC236}">
                <a16:creationId xmlns:a16="http://schemas.microsoft.com/office/drawing/2014/main" xmlns="" id="{4D60692D-57B7-2B2A-02D1-2856F42647FC}"/>
              </a:ext>
            </a:extLst>
          </p:cNvPr>
          <p:cNvGrpSpPr/>
          <p:nvPr/>
        </p:nvGrpSpPr>
        <p:grpSpPr>
          <a:xfrm>
            <a:off x="7707689" y="3179296"/>
            <a:ext cx="963892" cy="801589"/>
            <a:chOff x="1429510" y="2517787"/>
            <a:chExt cx="1892976" cy="1531698"/>
          </a:xfrm>
        </p:grpSpPr>
        <p:sp>
          <p:nvSpPr>
            <p:cNvPr id="49" name="Google Shape;212;p6">
              <a:extLst>
                <a:ext uri="{FF2B5EF4-FFF2-40B4-BE49-F238E27FC236}">
                  <a16:creationId xmlns:a16="http://schemas.microsoft.com/office/drawing/2014/main" xmlns="" id="{5392AF02-1E0A-1AC3-5E5A-9E09AC05E8C5}"/>
                </a:ext>
              </a:extLst>
            </p:cNvPr>
            <p:cNvSpPr/>
            <p:nvPr/>
          </p:nvSpPr>
          <p:spPr>
            <a:xfrm>
              <a:off x="1458192" y="2517787"/>
              <a:ext cx="1864294" cy="764934"/>
            </a:xfrm>
            <a:custGeom>
              <a:avLst/>
              <a:gdLst/>
              <a:ahLst/>
              <a:cxnLst/>
              <a:rect l="l" t="t" r="r" b="b"/>
              <a:pathLst>
                <a:path w="975" h="418" extrusionOk="0">
                  <a:moveTo>
                    <a:pt x="0" y="0"/>
                  </a:moveTo>
                  <a:lnTo>
                    <a:pt x="329" y="0"/>
                  </a:lnTo>
                  <a:lnTo>
                    <a:pt x="975" y="418"/>
                  </a:lnTo>
                  <a:lnTo>
                    <a:pt x="443" y="418"/>
                  </a:ln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50" name="Google Shape;213;p6">
              <a:extLst>
                <a:ext uri="{FF2B5EF4-FFF2-40B4-BE49-F238E27FC236}">
                  <a16:creationId xmlns:a16="http://schemas.microsoft.com/office/drawing/2014/main" xmlns="" id="{F716888C-0EE5-4961-D0B4-0703238B0A00}"/>
                </a:ext>
              </a:extLst>
            </p:cNvPr>
            <p:cNvSpPr/>
            <p:nvPr/>
          </p:nvSpPr>
          <p:spPr>
            <a:xfrm>
              <a:off x="1458192" y="2517787"/>
              <a:ext cx="1864294" cy="764934"/>
            </a:xfrm>
            <a:custGeom>
              <a:avLst/>
              <a:gdLst/>
              <a:ahLst/>
              <a:cxnLst/>
              <a:rect l="l" t="t" r="r" b="b"/>
              <a:pathLst>
                <a:path w="975" h="418" extrusionOk="0">
                  <a:moveTo>
                    <a:pt x="0" y="0"/>
                  </a:moveTo>
                  <a:lnTo>
                    <a:pt x="329" y="0"/>
                  </a:lnTo>
                  <a:lnTo>
                    <a:pt x="975" y="418"/>
                  </a:lnTo>
                  <a:lnTo>
                    <a:pt x="443" y="4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51" name="Google Shape;214;p6">
              <a:extLst>
                <a:ext uri="{FF2B5EF4-FFF2-40B4-BE49-F238E27FC236}">
                  <a16:creationId xmlns:a16="http://schemas.microsoft.com/office/drawing/2014/main" xmlns="" id="{E9FFE6B0-BAC7-1242-3A28-51B79439946E}"/>
                </a:ext>
              </a:extLst>
            </p:cNvPr>
            <p:cNvSpPr/>
            <p:nvPr/>
          </p:nvSpPr>
          <p:spPr>
            <a:xfrm>
              <a:off x="1458192" y="3282721"/>
              <a:ext cx="1864294" cy="766764"/>
            </a:xfrm>
            <a:custGeom>
              <a:avLst/>
              <a:gdLst/>
              <a:ahLst/>
              <a:cxnLst/>
              <a:rect l="l" t="t" r="r" b="b"/>
              <a:pathLst>
                <a:path w="975" h="419" extrusionOk="0">
                  <a:moveTo>
                    <a:pt x="0" y="419"/>
                  </a:moveTo>
                  <a:lnTo>
                    <a:pt x="443" y="0"/>
                  </a:lnTo>
                  <a:lnTo>
                    <a:pt x="975" y="0"/>
                  </a:lnTo>
                  <a:lnTo>
                    <a:pt x="329" y="419"/>
                  </a:lnTo>
                  <a:lnTo>
                    <a:pt x="0" y="419"/>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52" name="Google Shape;215;p6">
              <a:extLst>
                <a:ext uri="{FF2B5EF4-FFF2-40B4-BE49-F238E27FC236}">
                  <a16:creationId xmlns:a16="http://schemas.microsoft.com/office/drawing/2014/main" xmlns="" id="{FCC4685B-1C90-A59A-34AA-BC248B01465C}"/>
                </a:ext>
              </a:extLst>
            </p:cNvPr>
            <p:cNvSpPr/>
            <p:nvPr/>
          </p:nvSpPr>
          <p:spPr>
            <a:xfrm>
              <a:off x="1458192" y="3282721"/>
              <a:ext cx="1864294" cy="766764"/>
            </a:xfrm>
            <a:custGeom>
              <a:avLst/>
              <a:gdLst/>
              <a:ahLst/>
              <a:cxnLst/>
              <a:rect l="l" t="t" r="r" b="b"/>
              <a:pathLst>
                <a:path w="975" h="419" extrusionOk="0">
                  <a:moveTo>
                    <a:pt x="0" y="419"/>
                  </a:moveTo>
                  <a:lnTo>
                    <a:pt x="443" y="0"/>
                  </a:lnTo>
                  <a:lnTo>
                    <a:pt x="975" y="0"/>
                  </a:lnTo>
                  <a:lnTo>
                    <a:pt x="329" y="419"/>
                  </a:lnTo>
                  <a:lnTo>
                    <a:pt x="0" y="41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53" name="Google Shape;216;p6">
              <a:extLst>
                <a:ext uri="{FF2B5EF4-FFF2-40B4-BE49-F238E27FC236}">
                  <a16:creationId xmlns:a16="http://schemas.microsoft.com/office/drawing/2014/main" xmlns="" id="{B633CC6D-3D1B-16B5-382B-649D4DCC3F43}"/>
                </a:ext>
              </a:extLst>
            </p:cNvPr>
            <p:cNvSpPr/>
            <p:nvPr/>
          </p:nvSpPr>
          <p:spPr>
            <a:xfrm>
              <a:off x="1458192" y="3282721"/>
              <a:ext cx="1864294" cy="766764"/>
            </a:xfrm>
            <a:custGeom>
              <a:avLst/>
              <a:gdLst/>
              <a:ahLst/>
              <a:cxnLst/>
              <a:rect l="l" t="t" r="r" b="b"/>
              <a:pathLst>
                <a:path w="975" h="419" extrusionOk="0">
                  <a:moveTo>
                    <a:pt x="975" y="0"/>
                  </a:moveTo>
                  <a:lnTo>
                    <a:pt x="443" y="0"/>
                  </a:lnTo>
                  <a:lnTo>
                    <a:pt x="0" y="419"/>
                  </a:lnTo>
                  <a:lnTo>
                    <a:pt x="329" y="419"/>
                  </a:lnTo>
                  <a:lnTo>
                    <a:pt x="97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54" name="Google Shape;217;p6">
              <a:extLst>
                <a:ext uri="{FF2B5EF4-FFF2-40B4-BE49-F238E27FC236}">
                  <a16:creationId xmlns:a16="http://schemas.microsoft.com/office/drawing/2014/main" xmlns="" id="{506EBE82-03D7-9037-4B63-5A82D2315FA6}"/>
                </a:ext>
              </a:extLst>
            </p:cNvPr>
            <p:cNvSpPr/>
            <p:nvPr/>
          </p:nvSpPr>
          <p:spPr>
            <a:xfrm>
              <a:off x="1429510" y="3282721"/>
              <a:ext cx="875739" cy="766764"/>
            </a:xfrm>
            <a:custGeom>
              <a:avLst/>
              <a:gdLst/>
              <a:ahLst/>
              <a:cxnLst/>
              <a:rect l="l" t="t" r="r" b="b"/>
              <a:pathLst>
                <a:path w="875739" h="766764" extrusionOk="0">
                  <a:moveTo>
                    <a:pt x="581277" y="0"/>
                  </a:moveTo>
                  <a:lnTo>
                    <a:pt x="875739" y="0"/>
                  </a:lnTo>
                  <a:lnTo>
                    <a:pt x="617607" y="232408"/>
                  </a:lnTo>
                  <a:lnTo>
                    <a:pt x="617607" y="232408"/>
                  </a:lnTo>
                  <a:lnTo>
                    <a:pt x="28682" y="766764"/>
                  </a:lnTo>
                  <a:lnTo>
                    <a:pt x="0" y="766764"/>
                  </a:lnTo>
                  <a:lnTo>
                    <a:pt x="405364" y="232408"/>
                  </a:lnTo>
                  <a:lnTo>
                    <a:pt x="405364" y="232408"/>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55" name="Google Shape;218;p6">
              <a:extLst>
                <a:ext uri="{FF2B5EF4-FFF2-40B4-BE49-F238E27FC236}">
                  <a16:creationId xmlns:a16="http://schemas.microsoft.com/office/drawing/2014/main" xmlns="" id="{8BEE7E01-3B44-01AB-0D88-DCF54C47BC08}"/>
                </a:ext>
              </a:extLst>
            </p:cNvPr>
            <p:cNvSpPr/>
            <p:nvPr/>
          </p:nvSpPr>
          <p:spPr>
            <a:xfrm>
              <a:off x="1429510" y="3515129"/>
              <a:ext cx="617607" cy="534356"/>
            </a:xfrm>
            <a:custGeom>
              <a:avLst/>
              <a:gdLst/>
              <a:ahLst/>
              <a:cxnLst/>
              <a:rect l="l" t="t" r="r" b="b"/>
              <a:pathLst>
                <a:path w="323" h="292" extrusionOk="0">
                  <a:moveTo>
                    <a:pt x="323" y="0"/>
                  </a:moveTo>
                  <a:lnTo>
                    <a:pt x="212" y="0"/>
                  </a:lnTo>
                  <a:lnTo>
                    <a:pt x="0" y="292"/>
                  </a:lnTo>
                  <a:lnTo>
                    <a:pt x="15" y="292"/>
                  </a:lnTo>
                  <a:lnTo>
                    <a:pt x="32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56" name="Google Shape;219;p6">
              <a:extLst>
                <a:ext uri="{FF2B5EF4-FFF2-40B4-BE49-F238E27FC236}">
                  <a16:creationId xmlns:a16="http://schemas.microsoft.com/office/drawing/2014/main" xmlns="" id="{2050C43A-D7F7-36FC-62B5-1D34E905CC74}"/>
                </a:ext>
              </a:extLst>
            </p:cNvPr>
            <p:cNvSpPr/>
            <p:nvPr/>
          </p:nvSpPr>
          <p:spPr>
            <a:xfrm>
              <a:off x="1834874" y="3282721"/>
              <a:ext cx="470375" cy="232408"/>
            </a:xfrm>
            <a:custGeom>
              <a:avLst/>
              <a:gdLst/>
              <a:ahLst/>
              <a:cxnLst/>
              <a:rect l="l" t="t" r="r" b="b"/>
              <a:pathLst>
                <a:path w="246" h="127" extrusionOk="0">
                  <a:moveTo>
                    <a:pt x="246" y="0"/>
                  </a:moveTo>
                  <a:lnTo>
                    <a:pt x="92" y="0"/>
                  </a:lnTo>
                  <a:lnTo>
                    <a:pt x="0" y="127"/>
                  </a:lnTo>
                  <a:lnTo>
                    <a:pt x="111" y="127"/>
                  </a:lnTo>
                  <a:lnTo>
                    <a:pt x="24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57" name="Google Shape;220;p6">
              <a:extLst>
                <a:ext uri="{FF2B5EF4-FFF2-40B4-BE49-F238E27FC236}">
                  <a16:creationId xmlns:a16="http://schemas.microsoft.com/office/drawing/2014/main" xmlns="" id="{39C5759E-4B47-C6B6-1FE0-91E81BDAE33E}"/>
                </a:ext>
              </a:extLst>
            </p:cNvPr>
            <p:cNvSpPr/>
            <p:nvPr/>
          </p:nvSpPr>
          <p:spPr>
            <a:xfrm>
              <a:off x="1436385" y="2517787"/>
              <a:ext cx="663498" cy="578276"/>
            </a:xfrm>
            <a:custGeom>
              <a:avLst/>
              <a:gdLst/>
              <a:ahLst/>
              <a:cxnLst/>
              <a:rect l="l" t="t" r="r" b="b"/>
              <a:pathLst>
                <a:path w="347" h="316" extrusionOk="0">
                  <a:moveTo>
                    <a:pt x="15" y="0"/>
                  </a:moveTo>
                  <a:lnTo>
                    <a:pt x="0" y="0"/>
                  </a:lnTo>
                  <a:lnTo>
                    <a:pt x="227" y="316"/>
                  </a:lnTo>
                  <a:lnTo>
                    <a:pt x="347" y="316"/>
                  </a:lnTo>
                  <a:lnTo>
                    <a:pt x="15" y="0"/>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58" name="Google Shape;221;p6">
              <a:extLst>
                <a:ext uri="{FF2B5EF4-FFF2-40B4-BE49-F238E27FC236}">
                  <a16:creationId xmlns:a16="http://schemas.microsoft.com/office/drawing/2014/main" xmlns="" id="{0555164D-85AF-2453-77AF-EB76528A0A0A}"/>
                </a:ext>
              </a:extLst>
            </p:cNvPr>
            <p:cNvSpPr/>
            <p:nvPr/>
          </p:nvSpPr>
          <p:spPr>
            <a:xfrm>
              <a:off x="1429510" y="2517787"/>
              <a:ext cx="663498" cy="578276"/>
            </a:xfrm>
            <a:custGeom>
              <a:avLst/>
              <a:gdLst/>
              <a:ahLst/>
              <a:cxnLst/>
              <a:rect l="l" t="t" r="r" b="b"/>
              <a:pathLst>
                <a:path w="347" h="316" extrusionOk="0">
                  <a:moveTo>
                    <a:pt x="15" y="0"/>
                  </a:moveTo>
                  <a:lnTo>
                    <a:pt x="0" y="0"/>
                  </a:lnTo>
                  <a:lnTo>
                    <a:pt x="227" y="316"/>
                  </a:lnTo>
                  <a:lnTo>
                    <a:pt x="347" y="316"/>
                  </a:lnTo>
                  <a:lnTo>
                    <a:pt x="1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59" name="Google Shape;222;p6">
              <a:extLst>
                <a:ext uri="{FF2B5EF4-FFF2-40B4-BE49-F238E27FC236}">
                  <a16:creationId xmlns:a16="http://schemas.microsoft.com/office/drawing/2014/main" xmlns="" id="{9FE302FC-9D39-51EB-DC3B-D5A4941A1CFC}"/>
                </a:ext>
              </a:extLst>
            </p:cNvPr>
            <p:cNvSpPr/>
            <p:nvPr/>
          </p:nvSpPr>
          <p:spPr>
            <a:xfrm>
              <a:off x="1870431" y="3096063"/>
              <a:ext cx="441695" cy="186659"/>
            </a:xfrm>
            <a:custGeom>
              <a:avLst/>
              <a:gdLst/>
              <a:ahLst/>
              <a:cxnLst/>
              <a:rect l="l" t="t" r="r" b="b"/>
              <a:pathLst>
                <a:path w="231" h="102" extrusionOk="0">
                  <a:moveTo>
                    <a:pt x="120" y="0"/>
                  </a:moveTo>
                  <a:lnTo>
                    <a:pt x="0" y="0"/>
                  </a:lnTo>
                  <a:lnTo>
                    <a:pt x="77" y="102"/>
                  </a:lnTo>
                  <a:lnTo>
                    <a:pt x="231" y="102"/>
                  </a:lnTo>
                  <a:lnTo>
                    <a:pt x="120" y="0"/>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60" name="Google Shape;223;p6">
              <a:extLst>
                <a:ext uri="{FF2B5EF4-FFF2-40B4-BE49-F238E27FC236}">
                  <a16:creationId xmlns:a16="http://schemas.microsoft.com/office/drawing/2014/main" xmlns="" id="{B855E05D-CB43-7597-0BA3-D57E205FF220}"/>
                </a:ext>
              </a:extLst>
            </p:cNvPr>
            <p:cNvSpPr/>
            <p:nvPr/>
          </p:nvSpPr>
          <p:spPr>
            <a:xfrm>
              <a:off x="1863556" y="3096063"/>
              <a:ext cx="441695" cy="186659"/>
            </a:xfrm>
            <a:custGeom>
              <a:avLst/>
              <a:gdLst/>
              <a:ahLst/>
              <a:cxnLst/>
              <a:rect l="l" t="t" r="r" b="b"/>
              <a:pathLst>
                <a:path w="231" h="102" extrusionOk="0">
                  <a:moveTo>
                    <a:pt x="120" y="0"/>
                  </a:moveTo>
                  <a:lnTo>
                    <a:pt x="0" y="0"/>
                  </a:lnTo>
                  <a:lnTo>
                    <a:pt x="77" y="102"/>
                  </a:lnTo>
                  <a:lnTo>
                    <a:pt x="231" y="102"/>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grpSp>
      <p:grpSp>
        <p:nvGrpSpPr>
          <p:cNvPr id="61" name="Google Shape;224;p6">
            <a:extLst>
              <a:ext uri="{FF2B5EF4-FFF2-40B4-BE49-F238E27FC236}">
                <a16:creationId xmlns:a16="http://schemas.microsoft.com/office/drawing/2014/main" xmlns="" id="{FD85F2AE-80EE-593C-2DF2-AC8F5A4CC146}"/>
              </a:ext>
            </a:extLst>
          </p:cNvPr>
          <p:cNvGrpSpPr/>
          <p:nvPr/>
        </p:nvGrpSpPr>
        <p:grpSpPr>
          <a:xfrm>
            <a:off x="10124991" y="3179296"/>
            <a:ext cx="963892" cy="801589"/>
            <a:chOff x="1429510" y="2517787"/>
            <a:chExt cx="1892976" cy="1531698"/>
          </a:xfrm>
        </p:grpSpPr>
        <p:sp>
          <p:nvSpPr>
            <p:cNvPr id="62" name="Google Shape;225;p6">
              <a:extLst>
                <a:ext uri="{FF2B5EF4-FFF2-40B4-BE49-F238E27FC236}">
                  <a16:creationId xmlns:a16="http://schemas.microsoft.com/office/drawing/2014/main" xmlns="" id="{37E5222E-9DDD-6BFE-6FF2-D928C7480AE0}"/>
                </a:ext>
              </a:extLst>
            </p:cNvPr>
            <p:cNvSpPr/>
            <p:nvPr/>
          </p:nvSpPr>
          <p:spPr>
            <a:xfrm>
              <a:off x="1458192" y="2517787"/>
              <a:ext cx="1864294" cy="764934"/>
            </a:xfrm>
            <a:custGeom>
              <a:avLst/>
              <a:gdLst/>
              <a:ahLst/>
              <a:cxnLst/>
              <a:rect l="l" t="t" r="r" b="b"/>
              <a:pathLst>
                <a:path w="975" h="418" extrusionOk="0">
                  <a:moveTo>
                    <a:pt x="0" y="0"/>
                  </a:moveTo>
                  <a:lnTo>
                    <a:pt x="329" y="0"/>
                  </a:lnTo>
                  <a:lnTo>
                    <a:pt x="975" y="418"/>
                  </a:lnTo>
                  <a:lnTo>
                    <a:pt x="443" y="418"/>
                  </a:ln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63" name="Google Shape;226;p6">
              <a:extLst>
                <a:ext uri="{FF2B5EF4-FFF2-40B4-BE49-F238E27FC236}">
                  <a16:creationId xmlns:a16="http://schemas.microsoft.com/office/drawing/2014/main" xmlns="" id="{758DDC69-7E99-CCD7-8C3D-27320447C62D}"/>
                </a:ext>
              </a:extLst>
            </p:cNvPr>
            <p:cNvSpPr/>
            <p:nvPr/>
          </p:nvSpPr>
          <p:spPr>
            <a:xfrm>
              <a:off x="1458192" y="2517787"/>
              <a:ext cx="1864294" cy="764934"/>
            </a:xfrm>
            <a:custGeom>
              <a:avLst/>
              <a:gdLst/>
              <a:ahLst/>
              <a:cxnLst/>
              <a:rect l="l" t="t" r="r" b="b"/>
              <a:pathLst>
                <a:path w="975" h="418" extrusionOk="0">
                  <a:moveTo>
                    <a:pt x="0" y="0"/>
                  </a:moveTo>
                  <a:lnTo>
                    <a:pt x="329" y="0"/>
                  </a:lnTo>
                  <a:lnTo>
                    <a:pt x="975" y="418"/>
                  </a:lnTo>
                  <a:lnTo>
                    <a:pt x="443" y="4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64" name="Google Shape;227;p6">
              <a:extLst>
                <a:ext uri="{FF2B5EF4-FFF2-40B4-BE49-F238E27FC236}">
                  <a16:creationId xmlns:a16="http://schemas.microsoft.com/office/drawing/2014/main" xmlns="" id="{EADDB113-5601-BAC1-A368-E9D31690EFEE}"/>
                </a:ext>
              </a:extLst>
            </p:cNvPr>
            <p:cNvSpPr/>
            <p:nvPr/>
          </p:nvSpPr>
          <p:spPr>
            <a:xfrm>
              <a:off x="1458192" y="3282721"/>
              <a:ext cx="1864294" cy="766764"/>
            </a:xfrm>
            <a:custGeom>
              <a:avLst/>
              <a:gdLst/>
              <a:ahLst/>
              <a:cxnLst/>
              <a:rect l="l" t="t" r="r" b="b"/>
              <a:pathLst>
                <a:path w="975" h="419" extrusionOk="0">
                  <a:moveTo>
                    <a:pt x="0" y="419"/>
                  </a:moveTo>
                  <a:lnTo>
                    <a:pt x="443" y="0"/>
                  </a:lnTo>
                  <a:lnTo>
                    <a:pt x="975" y="0"/>
                  </a:lnTo>
                  <a:lnTo>
                    <a:pt x="329" y="419"/>
                  </a:lnTo>
                  <a:lnTo>
                    <a:pt x="0" y="419"/>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65" name="Google Shape;228;p6">
              <a:extLst>
                <a:ext uri="{FF2B5EF4-FFF2-40B4-BE49-F238E27FC236}">
                  <a16:creationId xmlns:a16="http://schemas.microsoft.com/office/drawing/2014/main" xmlns="" id="{A68F9F70-370A-06D4-6D77-A28073D2BD5B}"/>
                </a:ext>
              </a:extLst>
            </p:cNvPr>
            <p:cNvSpPr/>
            <p:nvPr/>
          </p:nvSpPr>
          <p:spPr>
            <a:xfrm>
              <a:off x="1458192" y="3282721"/>
              <a:ext cx="1864294" cy="766764"/>
            </a:xfrm>
            <a:custGeom>
              <a:avLst/>
              <a:gdLst/>
              <a:ahLst/>
              <a:cxnLst/>
              <a:rect l="l" t="t" r="r" b="b"/>
              <a:pathLst>
                <a:path w="975" h="419" extrusionOk="0">
                  <a:moveTo>
                    <a:pt x="0" y="419"/>
                  </a:moveTo>
                  <a:lnTo>
                    <a:pt x="443" y="0"/>
                  </a:lnTo>
                  <a:lnTo>
                    <a:pt x="975" y="0"/>
                  </a:lnTo>
                  <a:lnTo>
                    <a:pt x="329" y="419"/>
                  </a:lnTo>
                  <a:lnTo>
                    <a:pt x="0" y="41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66" name="Google Shape;229;p6">
              <a:extLst>
                <a:ext uri="{FF2B5EF4-FFF2-40B4-BE49-F238E27FC236}">
                  <a16:creationId xmlns:a16="http://schemas.microsoft.com/office/drawing/2014/main" xmlns="" id="{71109E02-82CC-E6DE-F844-F4BACA399B96}"/>
                </a:ext>
              </a:extLst>
            </p:cNvPr>
            <p:cNvSpPr/>
            <p:nvPr/>
          </p:nvSpPr>
          <p:spPr>
            <a:xfrm>
              <a:off x="1458192" y="3282721"/>
              <a:ext cx="1864294" cy="766764"/>
            </a:xfrm>
            <a:custGeom>
              <a:avLst/>
              <a:gdLst/>
              <a:ahLst/>
              <a:cxnLst/>
              <a:rect l="l" t="t" r="r" b="b"/>
              <a:pathLst>
                <a:path w="975" h="419" extrusionOk="0">
                  <a:moveTo>
                    <a:pt x="975" y="0"/>
                  </a:moveTo>
                  <a:lnTo>
                    <a:pt x="443" y="0"/>
                  </a:lnTo>
                  <a:lnTo>
                    <a:pt x="0" y="419"/>
                  </a:lnTo>
                  <a:lnTo>
                    <a:pt x="329" y="419"/>
                  </a:lnTo>
                  <a:lnTo>
                    <a:pt x="97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67" name="Google Shape;230;p6">
              <a:extLst>
                <a:ext uri="{FF2B5EF4-FFF2-40B4-BE49-F238E27FC236}">
                  <a16:creationId xmlns:a16="http://schemas.microsoft.com/office/drawing/2014/main" xmlns="" id="{D7A658F0-E592-B921-5755-BE77BBB3FC8E}"/>
                </a:ext>
              </a:extLst>
            </p:cNvPr>
            <p:cNvSpPr/>
            <p:nvPr/>
          </p:nvSpPr>
          <p:spPr>
            <a:xfrm>
              <a:off x="1429510" y="3282721"/>
              <a:ext cx="875739" cy="766764"/>
            </a:xfrm>
            <a:custGeom>
              <a:avLst/>
              <a:gdLst/>
              <a:ahLst/>
              <a:cxnLst/>
              <a:rect l="l" t="t" r="r" b="b"/>
              <a:pathLst>
                <a:path w="875739" h="766764" extrusionOk="0">
                  <a:moveTo>
                    <a:pt x="581277" y="0"/>
                  </a:moveTo>
                  <a:lnTo>
                    <a:pt x="875739" y="0"/>
                  </a:lnTo>
                  <a:lnTo>
                    <a:pt x="617607" y="232408"/>
                  </a:lnTo>
                  <a:lnTo>
                    <a:pt x="617607" y="232408"/>
                  </a:lnTo>
                  <a:lnTo>
                    <a:pt x="28682" y="766764"/>
                  </a:lnTo>
                  <a:lnTo>
                    <a:pt x="0" y="766764"/>
                  </a:lnTo>
                  <a:lnTo>
                    <a:pt x="405364" y="232408"/>
                  </a:lnTo>
                  <a:lnTo>
                    <a:pt x="405364" y="232408"/>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68" name="Google Shape;231;p6">
              <a:extLst>
                <a:ext uri="{FF2B5EF4-FFF2-40B4-BE49-F238E27FC236}">
                  <a16:creationId xmlns:a16="http://schemas.microsoft.com/office/drawing/2014/main" xmlns="" id="{7A97A3A3-A953-B0B6-38D9-90ED4BB8FB47}"/>
                </a:ext>
              </a:extLst>
            </p:cNvPr>
            <p:cNvSpPr/>
            <p:nvPr/>
          </p:nvSpPr>
          <p:spPr>
            <a:xfrm>
              <a:off x="1429510" y="3515129"/>
              <a:ext cx="617607" cy="534356"/>
            </a:xfrm>
            <a:custGeom>
              <a:avLst/>
              <a:gdLst/>
              <a:ahLst/>
              <a:cxnLst/>
              <a:rect l="l" t="t" r="r" b="b"/>
              <a:pathLst>
                <a:path w="323" h="292" extrusionOk="0">
                  <a:moveTo>
                    <a:pt x="323" y="0"/>
                  </a:moveTo>
                  <a:lnTo>
                    <a:pt x="212" y="0"/>
                  </a:lnTo>
                  <a:lnTo>
                    <a:pt x="0" y="292"/>
                  </a:lnTo>
                  <a:lnTo>
                    <a:pt x="15" y="292"/>
                  </a:lnTo>
                  <a:lnTo>
                    <a:pt x="32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69" name="Google Shape;232;p6">
              <a:extLst>
                <a:ext uri="{FF2B5EF4-FFF2-40B4-BE49-F238E27FC236}">
                  <a16:creationId xmlns:a16="http://schemas.microsoft.com/office/drawing/2014/main" xmlns="" id="{F9A5DEC4-E663-7EE9-53D8-109572EB4758}"/>
                </a:ext>
              </a:extLst>
            </p:cNvPr>
            <p:cNvSpPr/>
            <p:nvPr/>
          </p:nvSpPr>
          <p:spPr>
            <a:xfrm>
              <a:off x="1834874" y="3282721"/>
              <a:ext cx="470375" cy="232408"/>
            </a:xfrm>
            <a:custGeom>
              <a:avLst/>
              <a:gdLst/>
              <a:ahLst/>
              <a:cxnLst/>
              <a:rect l="l" t="t" r="r" b="b"/>
              <a:pathLst>
                <a:path w="246" h="127" extrusionOk="0">
                  <a:moveTo>
                    <a:pt x="246" y="0"/>
                  </a:moveTo>
                  <a:lnTo>
                    <a:pt x="92" y="0"/>
                  </a:lnTo>
                  <a:lnTo>
                    <a:pt x="0" y="127"/>
                  </a:lnTo>
                  <a:lnTo>
                    <a:pt x="111" y="127"/>
                  </a:lnTo>
                  <a:lnTo>
                    <a:pt x="24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70" name="Google Shape;233;p6">
              <a:extLst>
                <a:ext uri="{FF2B5EF4-FFF2-40B4-BE49-F238E27FC236}">
                  <a16:creationId xmlns:a16="http://schemas.microsoft.com/office/drawing/2014/main" xmlns="" id="{91F562AE-C1A0-723D-11B4-138ED9EA1F58}"/>
                </a:ext>
              </a:extLst>
            </p:cNvPr>
            <p:cNvSpPr/>
            <p:nvPr/>
          </p:nvSpPr>
          <p:spPr>
            <a:xfrm>
              <a:off x="1436385" y="2517787"/>
              <a:ext cx="663498" cy="578276"/>
            </a:xfrm>
            <a:custGeom>
              <a:avLst/>
              <a:gdLst/>
              <a:ahLst/>
              <a:cxnLst/>
              <a:rect l="l" t="t" r="r" b="b"/>
              <a:pathLst>
                <a:path w="347" h="316" extrusionOk="0">
                  <a:moveTo>
                    <a:pt x="15" y="0"/>
                  </a:moveTo>
                  <a:lnTo>
                    <a:pt x="0" y="0"/>
                  </a:lnTo>
                  <a:lnTo>
                    <a:pt x="227" y="316"/>
                  </a:lnTo>
                  <a:lnTo>
                    <a:pt x="347" y="316"/>
                  </a:lnTo>
                  <a:lnTo>
                    <a:pt x="15" y="0"/>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71" name="Google Shape;234;p6">
              <a:extLst>
                <a:ext uri="{FF2B5EF4-FFF2-40B4-BE49-F238E27FC236}">
                  <a16:creationId xmlns:a16="http://schemas.microsoft.com/office/drawing/2014/main" xmlns="" id="{4E19E332-2AD8-A910-9F6E-536D471EFA9F}"/>
                </a:ext>
              </a:extLst>
            </p:cNvPr>
            <p:cNvSpPr/>
            <p:nvPr/>
          </p:nvSpPr>
          <p:spPr>
            <a:xfrm>
              <a:off x="1429510" y="2517787"/>
              <a:ext cx="663498" cy="578276"/>
            </a:xfrm>
            <a:custGeom>
              <a:avLst/>
              <a:gdLst/>
              <a:ahLst/>
              <a:cxnLst/>
              <a:rect l="l" t="t" r="r" b="b"/>
              <a:pathLst>
                <a:path w="347" h="316" extrusionOk="0">
                  <a:moveTo>
                    <a:pt x="15" y="0"/>
                  </a:moveTo>
                  <a:lnTo>
                    <a:pt x="0" y="0"/>
                  </a:lnTo>
                  <a:lnTo>
                    <a:pt x="227" y="316"/>
                  </a:lnTo>
                  <a:lnTo>
                    <a:pt x="347" y="316"/>
                  </a:lnTo>
                  <a:lnTo>
                    <a:pt x="1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72" name="Google Shape;235;p6">
              <a:extLst>
                <a:ext uri="{FF2B5EF4-FFF2-40B4-BE49-F238E27FC236}">
                  <a16:creationId xmlns:a16="http://schemas.microsoft.com/office/drawing/2014/main" xmlns="" id="{283299D3-8402-8588-7CDD-8447813BDDCD}"/>
                </a:ext>
              </a:extLst>
            </p:cNvPr>
            <p:cNvSpPr/>
            <p:nvPr/>
          </p:nvSpPr>
          <p:spPr>
            <a:xfrm>
              <a:off x="1870431" y="3096063"/>
              <a:ext cx="441695" cy="186659"/>
            </a:xfrm>
            <a:custGeom>
              <a:avLst/>
              <a:gdLst/>
              <a:ahLst/>
              <a:cxnLst/>
              <a:rect l="l" t="t" r="r" b="b"/>
              <a:pathLst>
                <a:path w="231" h="102" extrusionOk="0">
                  <a:moveTo>
                    <a:pt x="120" y="0"/>
                  </a:moveTo>
                  <a:lnTo>
                    <a:pt x="0" y="0"/>
                  </a:lnTo>
                  <a:lnTo>
                    <a:pt x="77" y="102"/>
                  </a:lnTo>
                  <a:lnTo>
                    <a:pt x="231" y="102"/>
                  </a:lnTo>
                  <a:lnTo>
                    <a:pt x="120" y="0"/>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sp>
          <p:nvSpPr>
            <p:cNvPr id="73" name="Google Shape;236;p6">
              <a:extLst>
                <a:ext uri="{FF2B5EF4-FFF2-40B4-BE49-F238E27FC236}">
                  <a16:creationId xmlns:a16="http://schemas.microsoft.com/office/drawing/2014/main" xmlns="" id="{1DF6CDC9-0534-0042-C86E-8CAACBB5411E}"/>
                </a:ext>
              </a:extLst>
            </p:cNvPr>
            <p:cNvSpPr/>
            <p:nvPr/>
          </p:nvSpPr>
          <p:spPr>
            <a:xfrm>
              <a:off x="1863556" y="3096063"/>
              <a:ext cx="441695" cy="186659"/>
            </a:xfrm>
            <a:custGeom>
              <a:avLst/>
              <a:gdLst/>
              <a:ahLst/>
              <a:cxnLst/>
              <a:rect l="l" t="t" r="r" b="b"/>
              <a:pathLst>
                <a:path w="231" h="102" extrusionOk="0">
                  <a:moveTo>
                    <a:pt x="120" y="0"/>
                  </a:moveTo>
                  <a:lnTo>
                    <a:pt x="0" y="0"/>
                  </a:lnTo>
                  <a:lnTo>
                    <a:pt x="77" y="102"/>
                  </a:lnTo>
                  <a:lnTo>
                    <a:pt x="231" y="102"/>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Open Sans"/>
                <a:ea typeface="Open Sans"/>
                <a:cs typeface="Open Sans"/>
                <a:sym typeface="Open Sans"/>
              </a:endParaRPr>
            </a:p>
          </p:txBody>
        </p:sp>
      </p:grpSp>
      <p:sp>
        <p:nvSpPr>
          <p:cNvPr id="74" name="Google Shape;237;p6">
            <a:extLst>
              <a:ext uri="{FF2B5EF4-FFF2-40B4-BE49-F238E27FC236}">
                <a16:creationId xmlns:a16="http://schemas.microsoft.com/office/drawing/2014/main" xmlns="" id="{F0233D5D-BE85-F238-BFB2-CE7C221F1E0B}"/>
              </a:ext>
            </a:extLst>
          </p:cNvPr>
          <p:cNvSpPr txBox="1"/>
          <p:nvPr/>
        </p:nvSpPr>
        <p:spPr>
          <a:xfrm>
            <a:off x="9636218" y="1307951"/>
            <a:ext cx="1948835" cy="1532687"/>
          </a:xfrm>
          <a:prstGeom prst="rect">
            <a:avLst/>
          </a:prstGeom>
          <a:noFill/>
          <a:ln>
            <a:noFill/>
          </a:ln>
        </p:spPr>
        <p:txBody>
          <a:bodyPr spcFirstLastPara="1" wrap="square" lIns="91425" tIns="45700" rIns="91425" bIns="45700" anchor="t" anchorCtr="0">
            <a:spAutoFit/>
          </a:bodyPr>
          <a:lstStyle/>
          <a:p>
            <a:pPr marL="0" marR="0" lvl="0" indent="0" rtl="0">
              <a:lnSpc>
                <a:spcPct val="90000"/>
              </a:lnSpc>
              <a:spcBef>
                <a:spcPts val="0"/>
              </a:spcBef>
              <a:spcAft>
                <a:spcPts val="0"/>
              </a:spcAft>
              <a:buClr>
                <a:srgbClr val="000000"/>
              </a:buClr>
              <a:buSzPts val="2400"/>
              <a:buFont typeface="Arial"/>
              <a:buNone/>
            </a:pPr>
            <a:r>
              <a:rPr lang="es-EC" sz="2000" b="1" dirty="0">
                <a:solidFill>
                  <a:srgbClr val="0070C0"/>
                </a:solidFill>
                <a:latin typeface="Arial" panose="020B0604020202020204" pitchFamily="34" charset="0"/>
                <a:ea typeface="Cambria"/>
                <a:cs typeface="Arial" panose="020B0604020202020204" pitchFamily="34" charset="0"/>
                <a:sym typeface="Cambria"/>
              </a:rPr>
              <a:t>Certificado</a:t>
            </a:r>
          </a:p>
          <a:p>
            <a:pPr marL="0" marR="0" lvl="0" indent="0" rtl="0">
              <a:lnSpc>
                <a:spcPct val="90000"/>
              </a:lnSpc>
              <a:spcBef>
                <a:spcPts val="0"/>
              </a:spcBef>
              <a:spcAft>
                <a:spcPts val="0"/>
              </a:spcAft>
              <a:buClr>
                <a:srgbClr val="000000"/>
              </a:buClr>
              <a:buSzPts val="2400"/>
              <a:buFont typeface="Arial"/>
              <a:buNone/>
            </a:pP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Sistema de Gestión de Energía ISO 50001:2018, obtenido en el Centro Operativo del Sur y Agencia </a:t>
            </a:r>
            <a:r>
              <a:rPr lang="es-EC" sz="1400" b="0" i="0" u="none" strike="noStrike" cap="none" dirty="0" err="1">
                <a:solidFill>
                  <a:schemeClr val="tx1">
                    <a:lumMod val="50000"/>
                  </a:schemeClr>
                </a:solidFill>
                <a:latin typeface="Arial" panose="020B0604020202020204" pitchFamily="34" charset="0"/>
                <a:ea typeface="Cambria"/>
                <a:cs typeface="Arial" panose="020B0604020202020204" pitchFamily="34" charset="0"/>
                <a:sym typeface="Cambria"/>
              </a:rPr>
              <a:t>Turubamba</a:t>
            </a:r>
            <a:r>
              <a:rPr lang="es-EC" sz="1400" b="0" i="0" u="none" strike="noStrike" cap="none" dirty="0">
                <a:solidFill>
                  <a:schemeClr val="dk1"/>
                </a:solidFill>
                <a:latin typeface="Arial" panose="020B0604020202020204" pitchFamily="34" charset="0"/>
                <a:ea typeface="Cambria"/>
                <a:cs typeface="Arial" panose="020B0604020202020204" pitchFamily="34" charset="0"/>
                <a:sym typeface="Cambria"/>
              </a:rPr>
              <a:t>.</a:t>
            </a:r>
            <a:endParaRPr sz="1400" b="0" i="0" u="none" strike="noStrike" cap="none" dirty="0">
              <a:solidFill>
                <a:schemeClr val="dk1"/>
              </a:solidFill>
              <a:latin typeface="Arial" panose="020B0604020202020204" pitchFamily="34" charset="0"/>
              <a:ea typeface="Cambria"/>
              <a:cs typeface="Arial" panose="020B0604020202020204" pitchFamily="34" charset="0"/>
              <a:sym typeface="Cambria"/>
            </a:endParaRPr>
          </a:p>
        </p:txBody>
      </p:sp>
      <p:sp>
        <p:nvSpPr>
          <p:cNvPr id="75" name="Google Shape;238;p6">
            <a:extLst>
              <a:ext uri="{FF2B5EF4-FFF2-40B4-BE49-F238E27FC236}">
                <a16:creationId xmlns:a16="http://schemas.microsoft.com/office/drawing/2014/main" xmlns="" id="{9DCE6E7F-984D-9F81-368E-00D0B6109541}"/>
              </a:ext>
            </a:extLst>
          </p:cNvPr>
          <p:cNvSpPr txBox="1"/>
          <p:nvPr/>
        </p:nvSpPr>
        <p:spPr>
          <a:xfrm>
            <a:off x="429022" y="4161582"/>
            <a:ext cx="1652529" cy="169273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C" sz="2000" b="1" dirty="0">
                <a:solidFill>
                  <a:srgbClr val="0070C0"/>
                </a:solidFill>
                <a:latin typeface="Arial" panose="020B0604020202020204" pitchFamily="34" charset="0"/>
                <a:ea typeface="Cambria"/>
                <a:cs typeface="Arial" panose="020B0604020202020204" pitchFamily="34" charset="0"/>
                <a:sym typeface="Cambria"/>
              </a:rPr>
              <a:t>Contrato</a:t>
            </a:r>
            <a:r>
              <a:rPr lang="es-EC" sz="1400" b="0" i="0" u="none" strike="noStrike" cap="none" dirty="0">
                <a:solidFill>
                  <a:schemeClr val="dk1"/>
                </a:solidFill>
                <a:latin typeface="Arial" panose="020B0604020202020204" pitchFamily="34" charset="0"/>
                <a:ea typeface="Cambria"/>
                <a:cs typeface="Arial" panose="020B0604020202020204" pitchFamily="34" charset="0"/>
                <a:sym typeface="Cambria"/>
              </a:rPr>
              <a:t> </a:t>
            </a: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Sistema de Medición Avanzada - AMI de medidores inteligentes firmado.</a:t>
            </a:r>
            <a:endParaRPr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endParaRPr>
          </a:p>
        </p:txBody>
      </p:sp>
      <p:sp>
        <p:nvSpPr>
          <p:cNvPr id="76" name="Google Shape;239;p6">
            <a:extLst>
              <a:ext uri="{FF2B5EF4-FFF2-40B4-BE49-F238E27FC236}">
                <a16:creationId xmlns:a16="http://schemas.microsoft.com/office/drawing/2014/main" xmlns="" id="{F07FD826-30E9-7D20-FE1A-A0A721EF66D9}"/>
              </a:ext>
            </a:extLst>
          </p:cNvPr>
          <p:cNvSpPr txBox="1"/>
          <p:nvPr/>
        </p:nvSpPr>
        <p:spPr>
          <a:xfrm>
            <a:off x="2526208" y="4161582"/>
            <a:ext cx="1832665" cy="190817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C" sz="2000" b="1" dirty="0">
                <a:solidFill>
                  <a:srgbClr val="0070C0"/>
                </a:solidFill>
                <a:latin typeface="Arial" panose="020B0604020202020204" pitchFamily="34" charset="0"/>
                <a:ea typeface="Cambria"/>
                <a:cs typeface="Arial" panose="020B0604020202020204" pitchFamily="34" charset="0"/>
                <a:sym typeface="Cambria"/>
              </a:rPr>
              <a:t>Manifiesto</a:t>
            </a:r>
          </a:p>
          <a:p>
            <a:pPr marL="0" marR="0" lvl="0" indent="0" rtl="0">
              <a:lnSpc>
                <a:spcPct val="100000"/>
              </a:lnSpc>
              <a:spcBef>
                <a:spcPts val="0"/>
              </a:spcBef>
              <a:spcAft>
                <a:spcPts val="0"/>
              </a:spcAft>
              <a:buClr>
                <a:srgbClr val="000000"/>
              </a:buClr>
              <a:buSzPts val="2400"/>
              <a:buFont typeface="Arial"/>
              <a:buNone/>
            </a:pP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Adhesión Programa Ecuador Carbono Cero - PECC del MAATE, firmado como parte del compromiso con el ambiente.</a:t>
            </a:r>
            <a:endParaRPr sz="1400" b="0" i="0" u="none" strike="noStrike" cap="none" dirty="0">
              <a:solidFill>
                <a:schemeClr val="tx1">
                  <a:lumMod val="50000"/>
                </a:schemeClr>
              </a:solidFill>
              <a:latin typeface="Arial" panose="020B0604020202020204" pitchFamily="34" charset="0"/>
              <a:ea typeface="Arial"/>
              <a:cs typeface="Arial" panose="020B0604020202020204" pitchFamily="34" charset="0"/>
              <a:sym typeface="Arial"/>
            </a:endParaRPr>
          </a:p>
        </p:txBody>
      </p:sp>
      <p:sp>
        <p:nvSpPr>
          <p:cNvPr id="77" name="Google Shape;240;p6">
            <a:extLst>
              <a:ext uri="{FF2B5EF4-FFF2-40B4-BE49-F238E27FC236}">
                <a16:creationId xmlns:a16="http://schemas.microsoft.com/office/drawing/2014/main" xmlns="" id="{DD55BED7-80C1-7059-2A30-FE27CF80A19C}"/>
              </a:ext>
            </a:extLst>
          </p:cNvPr>
          <p:cNvSpPr txBox="1"/>
          <p:nvPr/>
        </p:nvSpPr>
        <p:spPr>
          <a:xfrm>
            <a:off x="4703533" y="4161582"/>
            <a:ext cx="1832665" cy="178506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C" sz="2000" b="1" dirty="0">
                <a:solidFill>
                  <a:srgbClr val="0070C0"/>
                </a:solidFill>
                <a:latin typeface="Arial" panose="020B0604020202020204" pitchFamily="34" charset="0"/>
                <a:ea typeface="Cambria"/>
                <a:cs typeface="Arial" panose="020B0604020202020204" pitchFamily="34" charset="0"/>
                <a:sym typeface="Cambria"/>
              </a:rPr>
              <a:t>1.013 obreros </a:t>
            </a: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beneficiados con la  aprobación por Junta General de Accionistas de Contrato Colectivo</a:t>
            </a:r>
            <a:r>
              <a:rPr lang="es-EC" sz="1400" b="0" i="0" u="none" strike="noStrike" cap="none" dirty="0">
                <a:solidFill>
                  <a:schemeClr val="dk1"/>
                </a:solidFill>
                <a:latin typeface="Arial" panose="020B0604020202020204" pitchFamily="34" charset="0"/>
                <a:ea typeface="Cambria"/>
                <a:cs typeface="Arial" panose="020B0604020202020204" pitchFamily="34" charset="0"/>
                <a:sym typeface="Cambria"/>
              </a:rPr>
              <a:t>.</a:t>
            </a:r>
            <a:endParaRPr sz="14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78" name="Google Shape;241;p6">
            <a:extLst>
              <a:ext uri="{FF2B5EF4-FFF2-40B4-BE49-F238E27FC236}">
                <a16:creationId xmlns:a16="http://schemas.microsoft.com/office/drawing/2014/main" xmlns="" id="{C19F9D5F-C09B-8ABF-AC2B-8B855C4F012F}"/>
              </a:ext>
            </a:extLst>
          </p:cNvPr>
          <p:cNvSpPr txBox="1"/>
          <p:nvPr/>
        </p:nvSpPr>
        <p:spPr>
          <a:xfrm>
            <a:off x="9615887" y="4161582"/>
            <a:ext cx="1982101" cy="169273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s-EC" sz="2000" b="1" dirty="0">
                <a:solidFill>
                  <a:srgbClr val="0070C0"/>
                </a:solidFill>
                <a:latin typeface="Arial" panose="020B0604020202020204" pitchFamily="34" charset="0"/>
                <a:ea typeface="Cambria"/>
                <a:cs typeface="Arial" panose="020B0604020202020204" pitchFamily="34" charset="0"/>
                <a:sym typeface="Cambria"/>
              </a:rPr>
              <a:t>286 obreros </a:t>
            </a: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favorecidos con la regulación de condición laboral, dándoles estabilidad en sus puestos de trabajo. </a:t>
            </a:r>
            <a:endParaRPr sz="1400" b="0" i="0" u="none" strike="noStrike" cap="none" dirty="0">
              <a:solidFill>
                <a:schemeClr val="tx1">
                  <a:lumMod val="50000"/>
                </a:schemeClr>
              </a:solidFill>
              <a:latin typeface="Arial" panose="020B0604020202020204" pitchFamily="34" charset="0"/>
              <a:ea typeface="Arial"/>
              <a:cs typeface="Arial" panose="020B0604020202020204" pitchFamily="34" charset="0"/>
              <a:sym typeface="Arial"/>
            </a:endParaRPr>
          </a:p>
        </p:txBody>
      </p:sp>
      <p:sp>
        <p:nvSpPr>
          <p:cNvPr id="79" name="Google Shape;242;p6">
            <a:extLst>
              <a:ext uri="{FF2B5EF4-FFF2-40B4-BE49-F238E27FC236}">
                <a16:creationId xmlns:a16="http://schemas.microsoft.com/office/drawing/2014/main" xmlns="" id="{4E7472CF-0D73-820D-CFFC-FDBEE6251918}"/>
              </a:ext>
            </a:extLst>
          </p:cNvPr>
          <p:cNvSpPr txBox="1"/>
          <p:nvPr/>
        </p:nvSpPr>
        <p:spPr>
          <a:xfrm>
            <a:off x="7158290" y="4161582"/>
            <a:ext cx="2049245" cy="2391384"/>
          </a:xfrm>
          <a:prstGeom prst="rect">
            <a:avLst/>
          </a:prstGeom>
          <a:noFill/>
          <a:ln>
            <a:noFill/>
          </a:ln>
        </p:spPr>
        <p:txBody>
          <a:bodyPr spcFirstLastPara="1" wrap="square" lIns="91425" tIns="45700" rIns="91425" bIns="45700" anchor="t" anchorCtr="0">
            <a:spAutoFit/>
          </a:bodyPr>
          <a:lstStyle/>
          <a:p>
            <a:pPr marL="0" marR="0" lvl="0" indent="0" rtl="0">
              <a:lnSpc>
                <a:spcPct val="90000"/>
              </a:lnSpc>
              <a:spcBef>
                <a:spcPts val="0"/>
              </a:spcBef>
              <a:spcAft>
                <a:spcPts val="0"/>
              </a:spcAft>
              <a:buClr>
                <a:srgbClr val="000000"/>
              </a:buClr>
              <a:buSzPts val="2400"/>
              <a:buFont typeface="Arial"/>
              <a:buNone/>
            </a:pPr>
            <a:r>
              <a:rPr lang="es-EC" sz="2000" b="1" dirty="0">
                <a:solidFill>
                  <a:srgbClr val="0070C0"/>
                </a:solidFill>
                <a:latin typeface="Arial" panose="020B0604020202020204" pitchFamily="34" charset="0"/>
                <a:ea typeface="Cambria"/>
                <a:cs typeface="Arial" panose="020B0604020202020204" pitchFamily="34" charset="0"/>
                <a:sym typeface="Cambria"/>
              </a:rPr>
              <a:t>1° mujer graduada</a:t>
            </a:r>
          </a:p>
          <a:p>
            <a:pPr marL="0" marR="0" lvl="0" indent="0" rtl="0">
              <a:lnSpc>
                <a:spcPct val="90000"/>
              </a:lnSpc>
              <a:spcBef>
                <a:spcPts val="0"/>
              </a:spcBef>
              <a:spcAft>
                <a:spcPts val="0"/>
              </a:spcAft>
              <a:buClr>
                <a:srgbClr val="000000"/>
              </a:buClr>
              <a:buSzPts val="2400"/>
              <a:buFont typeface="Arial"/>
              <a:buNone/>
            </a:pPr>
            <a:r>
              <a:rPr lang="es-EC" sz="1400" b="0" i="0" u="none" strike="noStrike" cap="none" dirty="0">
                <a:solidFill>
                  <a:schemeClr val="tx1">
                    <a:lumMod val="50000"/>
                  </a:schemeClr>
                </a:solidFill>
                <a:latin typeface="Arial" panose="020B0604020202020204" pitchFamily="34" charset="0"/>
                <a:ea typeface="Cambria"/>
                <a:cs typeface="Arial" panose="020B0604020202020204" pitchFamily="34" charset="0"/>
                <a:sym typeface="Cambria"/>
              </a:rPr>
              <a:t>en Escuela Técnica de Seguridad, Salud y Bienestar Social. Otra profesional lidera grupos de líneas energizadas en el área operativa, como parte de la inclusión de personal femenino.</a:t>
            </a:r>
            <a:endParaRPr sz="1400" b="0" i="0" u="none" strike="noStrike" cap="none" dirty="0">
              <a:solidFill>
                <a:schemeClr val="tx1">
                  <a:lumMod val="50000"/>
                </a:schemeClr>
              </a:solidFill>
              <a:latin typeface="Arial" panose="020B0604020202020204" pitchFamily="34" charset="0"/>
              <a:ea typeface="Calibri"/>
              <a:cs typeface="Arial" panose="020B0604020202020204" pitchFamily="34" charset="0"/>
              <a:sym typeface="Calibri"/>
            </a:endParaRPr>
          </a:p>
        </p:txBody>
      </p:sp>
      <p:pic>
        <p:nvPicPr>
          <p:cNvPr id="82" name="Imagen 81">
            <a:extLst>
              <a:ext uri="{FF2B5EF4-FFF2-40B4-BE49-F238E27FC236}">
                <a16:creationId xmlns:a16="http://schemas.microsoft.com/office/drawing/2014/main" xmlns="" id="{0FE87CF2-F164-8303-1860-DEA261E4BD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4098" y="445002"/>
            <a:ext cx="509481" cy="509481"/>
          </a:xfrm>
          <a:prstGeom prst="rect">
            <a:avLst/>
          </a:prstGeom>
        </p:spPr>
      </p:pic>
      <p:pic>
        <p:nvPicPr>
          <p:cNvPr id="87" name="Imagen 86">
            <a:extLst>
              <a:ext uri="{FF2B5EF4-FFF2-40B4-BE49-F238E27FC236}">
                <a16:creationId xmlns:a16="http://schemas.microsoft.com/office/drawing/2014/main" xmlns="" id="{D4F8745C-3171-9E8F-AB89-E78FEA4045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2249098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xmlns="" id="{B9A53FB1-C0BD-7ECC-52F8-F837340FCAA7}"/>
              </a:ext>
            </a:extLst>
          </p:cNvPr>
          <p:cNvSpPr/>
          <p:nvPr/>
        </p:nvSpPr>
        <p:spPr>
          <a:xfrm>
            <a:off x="88900" y="1353658"/>
            <a:ext cx="11908455" cy="5415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Google Shape;272;p8">
            <a:extLst>
              <a:ext uri="{FF2B5EF4-FFF2-40B4-BE49-F238E27FC236}">
                <a16:creationId xmlns:a16="http://schemas.microsoft.com/office/drawing/2014/main" xmlns="" id="{143E7385-FF44-96F2-95DD-BDF3648B58B1}"/>
              </a:ext>
            </a:extLst>
          </p:cNvPr>
          <p:cNvSpPr txBox="1"/>
          <p:nvPr/>
        </p:nvSpPr>
        <p:spPr>
          <a:xfrm>
            <a:off x="2706911" y="369692"/>
            <a:ext cx="9394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EC" sz="2800" b="1" dirty="0">
                <a:solidFill>
                  <a:srgbClr val="000000"/>
                </a:solidFill>
                <a:latin typeface="Arial"/>
                <a:cs typeface="Arial"/>
                <a:sym typeface="Arial"/>
              </a:rPr>
              <a:t>INDICADORES DE GESTIÓN TÉCNICA Y COMERCIAL</a:t>
            </a:r>
            <a:endParaRPr sz="2800" b="1" dirty="0">
              <a:solidFill>
                <a:srgbClr val="000000"/>
              </a:solidFill>
              <a:latin typeface="Arial"/>
              <a:cs typeface="Arial"/>
              <a:sym typeface="Arial"/>
            </a:endParaRPr>
          </a:p>
        </p:txBody>
      </p:sp>
      <p:graphicFrame>
        <p:nvGraphicFramePr>
          <p:cNvPr id="4" name="Google Shape;273;p8">
            <a:extLst>
              <a:ext uri="{FF2B5EF4-FFF2-40B4-BE49-F238E27FC236}">
                <a16:creationId xmlns:a16="http://schemas.microsoft.com/office/drawing/2014/main" xmlns="" id="{1D01D637-8103-267E-BD71-2F788D01B1C7}"/>
              </a:ext>
            </a:extLst>
          </p:cNvPr>
          <p:cNvGraphicFramePr/>
          <p:nvPr>
            <p:extLst>
              <p:ext uri="{D42A27DB-BD31-4B8C-83A1-F6EECF244321}">
                <p14:modId xmlns:p14="http://schemas.microsoft.com/office/powerpoint/2010/main" val="436629681"/>
              </p:ext>
            </p:extLst>
          </p:nvPr>
        </p:nvGraphicFramePr>
        <p:xfrm>
          <a:off x="194645" y="1442558"/>
          <a:ext cx="5760000" cy="25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oogle Shape;274;p8">
            <a:extLst>
              <a:ext uri="{FF2B5EF4-FFF2-40B4-BE49-F238E27FC236}">
                <a16:creationId xmlns:a16="http://schemas.microsoft.com/office/drawing/2014/main" xmlns="" id="{40CF6B13-C9BE-6693-08AC-EDE8D5B25A37}"/>
              </a:ext>
            </a:extLst>
          </p:cNvPr>
          <p:cNvGraphicFramePr/>
          <p:nvPr>
            <p:extLst>
              <p:ext uri="{D42A27DB-BD31-4B8C-83A1-F6EECF244321}">
                <p14:modId xmlns:p14="http://schemas.microsoft.com/office/powerpoint/2010/main" val="3854822736"/>
              </p:ext>
            </p:extLst>
          </p:nvPr>
        </p:nvGraphicFramePr>
        <p:xfrm>
          <a:off x="6113533" y="1442558"/>
          <a:ext cx="5760000" cy="25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276;p8">
            <a:extLst>
              <a:ext uri="{FF2B5EF4-FFF2-40B4-BE49-F238E27FC236}">
                <a16:creationId xmlns:a16="http://schemas.microsoft.com/office/drawing/2014/main" xmlns="" id="{C5111674-9FC6-F6FA-0E8C-E0CDEE7E0ECF}"/>
              </a:ext>
            </a:extLst>
          </p:cNvPr>
          <p:cNvSpPr txBox="1"/>
          <p:nvPr/>
        </p:nvSpPr>
        <p:spPr>
          <a:xfrm>
            <a:off x="2706911" y="807492"/>
            <a:ext cx="919202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EC" b="0" i="0" u="none" strike="noStrike" cap="none" dirty="0">
                <a:solidFill>
                  <a:schemeClr val="tx1">
                    <a:lumMod val="50000"/>
                  </a:schemeClr>
                </a:solidFill>
                <a:latin typeface="Arial"/>
                <a:ea typeface="Arial"/>
                <a:cs typeface="Arial"/>
                <a:sym typeface="Arial"/>
              </a:rPr>
              <a:t>Resultados positivos y cumplimiento de metas en indicadores exigidos por la normativa.</a:t>
            </a:r>
            <a:endParaRPr sz="1200" b="0" i="0" u="none" strike="noStrike" cap="none" dirty="0">
              <a:solidFill>
                <a:schemeClr val="tx1">
                  <a:lumMod val="50000"/>
                </a:schemeClr>
              </a:solidFill>
              <a:latin typeface="Arial"/>
              <a:ea typeface="Arial"/>
              <a:cs typeface="Arial"/>
              <a:sym typeface="Arial"/>
            </a:endParaRPr>
          </a:p>
        </p:txBody>
      </p:sp>
      <p:graphicFrame>
        <p:nvGraphicFramePr>
          <p:cNvPr id="8" name="Google Shape;277;p8">
            <a:extLst>
              <a:ext uri="{FF2B5EF4-FFF2-40B4-BE49-F238E27FC236}">
                <a16:creationId xmlns:a16="http://schemas.microsoft.com/office/drawing/2014/main" xmlns="" id="{331EECD2-D66C-BFD7-8506-1A43B4423DC7}"/>
              </a:ext>
            </a:extLst>
          </p:cNvPr>
          <p:cNvGraphicFramePr/>
          <p:nvPr>
            <p:extLst>
              <p:ext uri="{D42A27DB-BD31-4B8C-83A1-F6EECF244321}">
                <p14:modId xmlns:p14="http://schemas.microsoft.com/office/powerpoint/2010/main" val="2262856253"/>
              </p:ext>
            </p:extLst>
          </p:nvPr>
        </p:nvGraphicFramePr>
        <p:xfrm>
          <a:off x="194645" y="4133217"/>
          <a:ext cx="5760000"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oogle Shape;278;p8">
            <a:extLst>
              <a:ext uri="{FF2B5EF4-FFF2-40B4-BE49-F238E27FC236}">
                <a16:creationId xmlns:a16="http://schemas.microsoft.com/office/drawing/2014/main" xmlns="" id="{8983C8D6-E99E-7F71-24E3-E73736ED9E02}"/>
              </a:ext>
            </a:extLst>
          </p:cNvPr>
          <p:cNvGraphicFramePr/>
          <p:nvPr>
            <p:extLst>
              <p:ext uri="{D42A27DB-BD31-4B8C-83A1-F6EECF244321}">
                <p14:modId xmlns:p14="http://schemas.microsoft.com/office/powerpoint/2010/main" val="1547145752"/>
              </p:ext>
            </p:extLst>
          </p:nvPr>
        </p:nvGraphicFramePr>
        <p:xfrm>
          <a:off x="6113533" y="4133217"/>
          <a:ext cx="5760000" cy="2520000"/>
        </p:xfrm>
        <a:graphic>
          <a:graphicData uri="http://schemas.openxmlformats.org/drawingml/2006/chart">
            <c:chart xmlns:c="http://schemas.openxmlformats.org/drawingml/2006/chart" xmlns:r="http://schemas.openxmlformats.org/officeDocument/2006/relationships" r:id="rId5"/>
          </a:graphicData>
        </a:graphic>
      </p:graphicFrame>
      <p:pic>
        <p:nvPicPr>
          <p:cNvPr id="11" name="Imagen 10">
            <a:extLst>
              <a:ext uri="{FF2B5EF4-FFF2-40B4-BE49-F238E27FC236}">
                <a16:creationId xmlns:a16="http://schemas.microsoft.com/office/drawing/2014/main" xmlns="" id="{5B64E41C-9A55-D8C0-8600-A9824B3831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9606" y="407338"/>
            <a:ext cx="509481" cy="509481"/>
          </a:xfrm>
          <a:prstGeom prst="rect">
            <a:avLst/>
          </a:prstGeom>
        </p:spPr>
      </p:pic>
    </p:spTree>
    <p:extLst>
      <p:ext uri="{BB962C8B-B14F-4D97-AF65-F5344CB8AC3E}">
        <p14:creationId xmlns:p14="http://schemas.microsoft.com/office/powerpoint/2010/main" val="3742847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3A96269B-A0DA-680E-FD9E-BB90D32418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2" r="2072" b="36580"/>
          <a:stretch/>
        </p:blipFill>
        <p:spPr>
          <a:xfrm flipH="1">
            <a:off x="-76200" y="0"/>
            <a:ext cx="12344400" cy="5441950"/>
          </a:xfrm>
          <a:prstGeom prst="rect">
            <a:avLst/>
          </a:prstGeom>
        </p:spPr>
      </p:pic>
      <p:pic>
        <p:nvPicPr>
          <p:cNvPr id="3" name="Imagen 2">
            <a:extLst>
              <a:ext uri="{FF2B5EF4-FFF2-40B4-BE49-F238E27FC236}">
                <a16:creationId xmlns:a16="http://schemas.microsoft.com/office/drawing/2014/main" xmlns="" id="{1BBE9546-F2BF-D01E-C74A-5ABAD5225A30}"/>
              </a:ext>
            </a:extLst>
          </p:cNvPr>
          <p:cNvPicPr>
            <a:picLocks noChangeAspect="1"/>
          </p:cNvPicPr>
          <p:nvPr/>
        </p:nvPicPr>
        <p:blipFill rotWithShape="1">
          <a:blip r:embed="rId3">
            <a:extLst>
              <a:ext uri="{28A0092B-C50C-407E-A947-70E740481C1C}">
                <a14:useLocalDpi xmlns:a14="http://schemas.microsoft.com/office/drawing/2010/main" val="0"/>
              </a:ext>
            </a:extLst>
          </a:blip>
          <a:srcRect l="1686" t="22351" r="4263" b="14904"/>
          <a:stretch/>
        </p:blipFill>
        <p:spPr>
          <a:xfrm>
            <a:off x="-58251" y="0"/>
            <a:ext cx="12326452" cy="5439133"/>
          </a:xfrm>
          <a:prstGeom prst="rect">
            <a:avLst/>
          </a:prstGeom>
        </p:spPr>
      </p:pic>
      <p:pic>
        <p:nvPicPr>
          <p:cNvPr id="5" name="Imagen 4">
            <a:extLst>
              <a:ext uri="{FF2B5EF4-FFF2-40B4-BE49-F238E27FC236}">
                <a16:creationId xmlns:a16="http://schemas.microsoft.com/office/drawing/2014/main" xmlns="" id="{37476AFB-84E9-43A4-2E11-6D1805290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45" y="420257"/>
            <a:ext cx="509481" cy="509481"/>
          </a:xfrm>
          <a:prstGeom prst="rect">
            <a:avLst/>
          </a:prstGeom>
        </p:spPr>
      </p:pic>
      <p:sp>
        <p:nvSpPr>
          <p:cNvPr id="6" name="Google Shape;100;p2">
            <a:extLst>
              <a:ext uri="{FF2B5EF4-FFF2-40B4-BE49-F238E27FC236}">
                <a16:creationId xmlns:a16="http://schemas.microsoft.com/office/drawing/2014/main" xmlns="" id="{159D0C8E-2D84-DEF2-7CA0-789CA90E5F0C}"/>
              </a:ext>
            </a:extLst>
          </p:cNvPr>
          <p:cNvSpPr txBox="1"/>
          <p:nvPr/>
        </p:nvSpPr>
        <p:spPr>
          <a:xfrm>
            <a:off x="230845" y="6148559"/>
            <a:ext cx="265891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C" sz="1200" b="1" i="0" u="none" strike="noStrike" cap="none" dirty="0">
                <a:solidFill>
                  <a:srgbClr val="1F3864"/>
                </a:solidFill>
                <a:latin typeface="Arial" panose="020B0604020202020204" pitchFamily="34" charset="0"/>
                <a:ea typeface="Calibri"/>
                <a:cs typeface="Arial" panose="020B0604020202020204" pitchFamily="34" charset="0"/>
                <a:sym typeface="Calibri"/>
              </a:rPr>
              <a:t>EMPRESA ELÉCTRICA QUITO</a:t>
            </a:r>
          </a:p>
          <a:p>
            <a:pPr marL="0" marR="0" lvl="0" indent="0" algn="l" rtl="0">
              <a:lnSpc>
                <a:spcPct val="100000"/>
              </a:lnSpc>
              <a:spcBef>
                <a:spcPts val="0"/>
              </a:spcBef>
              <a:spcAft>
                <a:spcPts val="0"/>
              </a:spcAft>
              <a:buClr>
                <a:srgbClr val="000000"/>
              </a:buClr>
              <a:buSzPts val="1200"/>
              <a:buFont typeface="Arial"/>
              <a:buNone/>
            </a:pPr>
            <a:r>
              <a:rPr lang="es-EC" sz="1200" b="1" i="0" u="none" strike="noStrike" cap="none" dirty="0">
                <a:solidFill>
                  <a:srgbClr val="1F3864"/>
                </a:solidFill>
                <a:latin typeface="Arial" panose="020B0604020202020204" pitchFamily="34" charset="0"/>
                <a:ea typeface="Calibri"/>
                <a:cs typeface="Arial" panose="020B0604020202020204" pitchFamily="34" charset="0"/>
                <a:sym typeface="Calibri"/>
              </a:rPr>
              <a:t>EEQ</a:t>
            </a:r>
            <a:endParaRPr sz="1050" b="1" i="0" u="none" strike="noStrike" cap="none" dirty="0">
              <a:solidFill>
                <a:srgbClr val="1F3864"/>
              </a:solidFill>
              <a:latin typeface="Arial" panose="020B0604020202020204" pitchFamily="34" charset="0"/>
              <a:ea typeface="Arial"/>
              <a:cs typeface="Arial" panose="020B0604020202020204" pitchFamily="34" charset="0"/>
              <a:sym typeface="Arial"/>
            </a:endParaRPr>
          </a:p>
        </p:txBody>
      </p:sp>
      <p:pic>
        <p:nvPicPr>
          <p:cNvPr id="8" name="Google Shape;104;p2">
            <a:extLst>
              <a:ext uri="{FF2B5EF4-FFF2-40B4-BE49-F238E27FC236}">
                <a16:creationId xmlns:a16="http://schemas.microsoft.com/office/drawing/2014/main" xmlns="" id="{CF5F14B4-6F65-7AE0-9695-16EEE03DD5D7}"/>
              </a:ext>
            </a:extLst>
          </p:cNvPr>
          <p:cNvPicPr preferRelativeResize="0"/>
          <p:nvPr/>
        </p:nvPicPr>
        <p:blipFill rotWithShape="1">
          <a:blip r:embed="rId5">
            <a:alphaModFix/>
          </a:blip>
          <a:srcRect/>
          <a:stretch/>
        </p:blipFill>
        <p:spPr>
          <a:xfrm>
            <a:off x="8833835" y="5776160"/>
            <a:ext cx="3010644" cy="801484"/>
          </a:xfrm>
          <a:prstGeom prst="rect">
            <a:avLst/>
          </a:prstGeom>
          <a:noFill/>
          <a:ln>
            <a:noFill/>
          </a:ln>
        </p:spPr>
      </p:pic>
      <p:sp>
        <p:nvSpPr>
          <p:cNvPr id="9" name="Google Shape;102;p2">
            <a:extLst>
              <a:ext uri="{FF2B5EF4-FFF2-40B4-BE49-F238E27FC236}">
                <a16:creationId xmlns:a16="http://schemas.microsoft.com/office/drawing/2014/main" xmlns="" id="{40D90265-9EAA-91E1-4276-F28E18202689}"/>
              </a:ext>
            </a:extLst>
          </p:cNvPr>
          <p:cNvSpPr/>
          <p:nvPr/>
        </p:nvSpPr>
        <p:spPr>
          <a:xfrm>
            <a:off x="-58251" y="5391838"/>
            <a:ext cx="4039123" cy="110437"/>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 name="Imagen 9">
            <a:extLst>
              <a:ext uri="{FF2B5EF4-FFF2-40B4-BE49-F238E27FC236}">
                <a16:creationId xmlns:a16="http://schemas.microsoft.com/office/drawing/2014/main" xmlns="" id="{768F17AA-0D94-FAC8-B374-45E9011B41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299" b="25880"/>
          <a:stretch/>
        </p:blipFill>
        <p:spPr>
          <a:xfrm>
            <a:off x="5867404" y="5726327"/>
            <a:ext cx="2108191" cy="883856"/>
          </a:xfrm>
          <a:prstGeom prst="rect">
            <a:avLst/>
          </a:prstGeom>
        </p:spPr>
      </p:pic>
      <p:sp>
        <p:nvSpPr>
          <p:cNvPr id="13" name="CuadroTexto 3">
            <a:extLst>
              <a:ext uri="{FF2B5EF4-FFF2-40B4-BE49-F238E27FC236}">
                <a16:creationId xmlns:a16="http://schemas.microsoft.com/office/drawing/2014/main" xmlns="" id="{5D3D3AC4-4085-E1E4-3646-098E62854B19}"/>
              </a:ext>
            </a:extLst>
          </p:cNvPr>
          <p:cNvSpPr txBox="1"/>
          <p:nvPr/>
        </p:nvSpPr>
        <p:spPr>
          <a:xfrm>
            <a:off x="648425" y="339846"/>
            <a:ext cx="6670568" cy="646331"/>
          </a:xfrm>
          <a:prstGeom prst="rect">
            <a:avLst/>
          </a:prstGeom>
          <a:noFill/>
        </p:spPr>
        <p:txBody>
          <a:bodyPr wrap="square" rtlCol="0">
            <a:spAutoFit/>
          </a:bodyPr>
          <a:lstStyle/>
          <a:p>
            <a:pPr>
              <a:lnSpc>
                <a:spcPct val="90000"/>
              </a:lnSpc>
              <a:buSzPct val="75000"/>
            </a:pPr>
            <a:r>
              <a:rPr lang="es-ES" sz="4000" b="1" dirty="0">
                <a:solidFill>
                  <a:schemeClr val="bg1"/>
                </a:solidFill>
                <a:latin typeface="Arial" panose="020B0604020202020204" pitchFamily="34" charset="0"/>
                <a:cs typeface="Arial" panose="020B0604020202020204" pitchFamily="34" charset="0"/>
              </a:rPr>
              <a:t>ACCIONES CUMPLIDAS</a:t>
            </a:r>
          </a:p>
        </p:txBody>
      </p:sp>
    </p:spTree>
    <p:extLst>
      <p:ext uri="{BB962C8B-B14F-4D97-AF65-F5344CB8AC3E}">
        <p14:creationId xmlns:p14="http://schemas.microsoft.com/office/powerpoint/2010/main" val="1436199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xmlns="" id="{3D45C8F3-6B91-3517-5A4E-800C13D5A4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76" t="1821" r="2926" b="7817"/>
          <a:stretch/>
        </p:blipFill>
        <p:spPr>
          <a:xfrm>
            <a:off x="6738350" y="1680594"/>
            <a:ext cx="4720829" cy="1905084"/>
          </a:xfrm>
          <a:prstGeom prst="roundRect">
            <a:avLst>
              <a:gd name="adj" fmla="val 0"/>
            </a:avLst>
          </a:prstGeom>
          <a:solidFill>
            <a:srgbClr val="FFFFFF">
              <a:shade val="85000"/>
            </a:srgbClr>
          </a:solidFill>
          <a:ln>
            <a:noFill/>
          </a:ln>
          <a:effectLst/>
        </p:spPr>
      </p:pic>
      <p:sp>
        <p:nvSpPr>
          <p:cNvPr id="40" name="CuadroTexto 39">
            <a:extLst>
              <a:ext uri="{FF2B5EF4-FFF2-40B4-BE49-F238E27FC236}">
                <a16:creationId xmlns:a16="http://schemas.microsoft.com/office/drawing/2014/main" xmlns="" id="{CD2A5D56-4010-6D0F-F62B-6F6E52DD892C}"/>
              </a:ext>
            </a:extLst>
          </p:cNvPr>
          <p:cNvSpPr txBox="1"/>
          <p:nvPr/>
        </p:nvSpPr>
        <p:spPr>
          <a:xfrm>
            <a:off x="9802913" y="3288123"/>
            <a:ext cx="1607690" cy="261610"/>
          </a:xfrm>
          <a:prstGeom prst="rect">
            <a:avLst/>
          </a:prstGeom>
          <a:noFill/>
        </p:spPr>
        <p:txBody>
          <a:bodyPr wrap="square">
            <a:spAutoFit/>
          </a:bodyPr>
          <a:lstStyle>
            <a:defPPr>
              <a:defRPr lang="es-EC"/>
            </a:defPPr>
            <a:lvl1pPr algn="ctr">
              <a:defRPr kumimoji="0" sz="110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dirty="0">
                <a:latin typeface="Arial" panose="020B0604020202020204" pitchFamily="34" charset="0"/>
                <a:cs typeface="Arial" panose="020B0604020202020204" pitchFamily="34" charset="0"/>
              </a:rPr>
              <a:t>AGENCIA EL CHACO</a:t>
            </a:r>
          </a:p>
        </p:txBody>
      </p:sp>
      <p:sp>
        <p:nvSpPr>
          <p:cNvPr id="41" name="CuadroTexto 40">
            <a:extLst>
              <a:ext uri="{FF2B5EF4-FFF2-40B4-BE49-F238E27FC236}">
                <a16:creationId xmlns:a16="http://schemas.microsoft.com/office/drawing/2014/main" xmlns="" id="{5C22B50E-8884-F373-63FB-00D1E1B5DEB8}"/>
              </a:ext>
            </a:extLst>
          </p:cNvPr>
          <p:cNvSpPr txBox="1"/>
          <p:nvPr/>
        </p:nvSpPr>
        <p:spPr>
          <a:xfrm>
            <a:off x="6580774" y="1307821"/>
            <a:ext cx="2763776" cy="400110"/>
          </a:xfrm>
          <a:prstGeom prst="rect">
            <a:avLst/>
          </a:prstGeom>
          <a:noFill/>
        </p:spPr>
        <p:txBody>
          <a:bodyPr wrap="square">
            <a:spAutoFit/>
          </a:bodyPr>
          <a:lstStyle>
            <a:defPPr>
              <a:defRPr lang="es-EC"/>
            </a:defPPr>
            <a:lvl1pPr algn="ctr">
              <a:defRPr kumimoji="0" sz="2000" b="1" i="0" u="none" strike="noStrike" cap="none" spc="0" normalizeH="0" baseline="0">
                <a:ln>
                  <a:noFill/>
                </a:ln>
                <a:solidFill>
                  <a:srgbClr val="44546A"/>
                </a:solidFill>
                <a:effectLst/>
                <a:uLnTx/>
                <a:uFillTx/>
                <a:latin typeface="Roboto Black" panose="02000000000000000000" pitchFamily="2" charset="0"/>
                <a:ea typeface="Roboto Black" panose="02000000000000000000" pitchFamily="2" charset="0"/>
              </a:defRPr>
            </a:lvl1pPr>
          </a:lstStyle>
          <a:p>
            <a:r>
              <a:rPr lang="es-EC" dirty="0">
                <a:solidFill>
                  <a:schemeClr val="accent4">
                    <a:lumMod val="75000"/>
                  </a:schemeClr>
                </a:solidFill>
                <a:latin typeface="Arial" panose="020B0604020202020204" pitchFamily="34" charset="0"/>
                <a:cs typeface="Arial" panose="020B0604020202020204" pitchFamily="34" charset="0"/>
              </a:rPr>
              <a:t>EN CONSTRUCCIÓN</a:t>
            </a:r>
          </a:p>
        </p:txBody>
      </p:sp>
      <p:sp>
        <p:nvSpPr>
          <p:cNvPr id="48" name="CuadroTexto 47">
            <a:extLst>
              <a:ext uri="{FF2B5EF4-FFF2-40B4-BE49-F238E27FC236}">
                <a16:creationId xmlns:a16="http://schemas.microsoft.com/office/drawing/2014/main" xmlns="" id="{AF79ECD4-0F16-29D2-3095-89DBB7B7EF68}"/>
              </a:ext>
            </a:extLst>
          </p:cNvPr>
          <p:cNvSpPr txBox="1"/>
          <p:nvPr/>
        </p:nvSpPr>
        <p:spPr>
          <a:xfrm>
            <a:off x="7233971" y="3727177"/>
            <a:ext cx="3604461" cy="923330"/>
          </a:xfrm>
          <a:prstGeom prst="rect">
            <a:avLst/>
          </a:prstGeom>
          <a:noFill/>
          <a:ln>
            <a:noFill/>
          </a:ln>
        </p:spPr>
        <p:txBody>
          <a:bodyPr wrap="square" lIns="0" tIns="0" rIns="0" bIns="0">
            <a:spAutoFit/>
          </a:bodyPr>
          <a:lstStyle>
            <a:defPPr>
              <a:defRPr lang="es-EC"/>
            </a:defPPr>
            <a:lvl1pPr>
              <a:lnSpc>
                <a:spcPct val="100000"/>
              </a:lnSpc>
              <a:spcBef>
                <a:spcPct val="0"/>
              </a:spcBef>
              <a:buFontTx/>
              <a:buNone/>
              <a:defRPr sz="1600" b="1">
                <a:solidFill>
                  <a:schemeClr val="accent4"/>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180000" indent="-180000">
              <a:buFont typeface="Arial" panose="020B0604020202020204" pitchFamily="34" charset="0"/>
              <a:buChar char="•"/>
            </a:pPr>
            <a:r>
              <a:rPr lang="es-EC" sz="2000" dirty="0">
                <a:solidFill>
                  <a:schemeClr val="tx1">
                    <a:lumMod val="50000"/>
                  </a:schemeClr>
                </a:solidFill>
                <a:cs typeface="Arial" panose="020B0604020202020204" pitchFamily="34" charset="0"/>
              </a:rPr>
              <a:t>6 mil beneficiarios</a:t>
            </a:r>
          </a:p>
          <a:p>
            <a:pPr marL="180000" indent="-180000">
              <a:buFont typeface="Arial" panose="020B0604020202020204" pitchFamily="34" charset="0"/>
              <a:buChar char="•"/>
            </a:pPr>
            <a:r>
              <a:rPr lang="es-EC" altLang="ru-RU" sz="2000" dirty="0">
                <a:solidFill>
                  <a:schemeClr val="tx1">
                    <a:lumMod val="50000"/>
                  </a:schemeClr>
                </a:solidFill>
                <a:cs typeface="Arial" panose="020B0604020202020204" pitchFamily="34" charset="0"/>
              </a:rPr>
              <a:t>496 mil dólares invertidos</a:t>
            </a:r>
          </a:p>
          <a:p>
            <a:pPr marL="180000" indent="-180000">
              <a:buFont typeface="Arial" panose="020B0604020202020204" pitchFamily="34" charset="0"/>
              <a:buChar char="•"/>
            </a:pPr>
            <a:r>
              <a:rPr lang="es-ES" altLang="ru-RU" sz="2000" dirty="0">
                <a:solidFill>
                  <a:schemeClr val="tx1">
                    <a:lumMod val="50000"/>
                  </a:schemeClr>
                </a:solidFill>
                <a:cs typeface="Arial" panose="020B0604020202020204" pitchFamily="34" charset="0"/>
              </a:rPr>
              <a:t>82% de avance</a:t>
            </a:r>
            <a:r>
              <a:rPr lang="es-ES" altLang="ru-RU" sz="1800" b="0" dirty="0">
                <a:solidFill>
                  <a:schemeClr val="tx1">
                    <a:lumMod val="50000"/>
                  </a:schemeClr>
                </a:solidFill>
                <a:cs typeface="Arial" panose="020B0604020202020204" pitchFamily="34" charset="0"/>
              </a:rPr>
              <a:t>   </a:t>
            </a:r>
            <a:endParaRPr lang="es-EC" altLang="ru-RU" sz="1800" b="0" dirty="0">
              <a:solidFill>
                <a:schemeClr val="tx1">
                  <a:lumMod val="50000"/>
                </a:schemeClr>
              </a:solidFill>
              <a:cs typeface="Arial" panose="020B0604020202020204" pitchFamily="34" charset="0"/>
            </a:endParaRPr>
          </a:p>
        </p:txBody>
      </p:sp>
      <p:sp>
        <p:nvSpPr>
          <p:cNvPr id="49" name="CuadroTexto 48"/>
          <p:cNvSpPr txBox="1"/>
          <p:nvPr/>
        </p:nvSpPr>
        <p:spPr>
          <a:xfrm>
            <a:off x="6452342" y="4595893"/>
            <a:ext cx="4349026" cy="307777"/>
          </a:xfrm>
          <a:prstGeom prst="rect">
            <a:avLst/>
          </a:prstGeom>
          <a:noFill/>
        </p:spPr>
        <p:txBody>
          <a:bodyPr wrap="square" rtlCol="0">
            <a:spAutoFit/>
          </a:bodyPr>
          <a:lstStyle/>
          <a:p>
            <a:pPr algn="ctr"/>
            <a:r>
              <a:rPr lang="es-ES" sz="1400" b="1" i="1" dirty="0">
                <a:solidFill>
                  <a:schemeClr val="tx1">
                    <a:lumMod val="50000"/>
                  </a:schemeClr>
                </a:solidFill>
                <a:latin typeface="Arial" panose="020B0604020202020204" pitchFamily="34" charset="0"/>
                <a:cs typeface="Arial" panose="020B0604020202020204" pitchFamily="34" charset="0"/>
              </a:rPr>
              <a:t>Fecha Fin: </a:t>
            </a:r>
            <a:r>
              <a:rPr lang="es-ES" sz="1400" i="1" dirty="0">
                <a:solidFill>
                  <a:schemeClr val="tx1">
                    <a:lumMod val="50000"/>
                  </a:schemeClr>
                </a:solidFill>
                <a:latin typeface="Arial" panose="020B0604020202020204" pitchFamily="34" charset="0"/>
                <a:cs typeface="Arial" panose="020B0604020202020204" pitchFamily="34" charset="0"/>
              </a:rPr>
              <a:t>1er Trimestre 2023</a:t>
            </a:r>
            <a:endParaRPr lang="es-EC" sz="1400" i="1" dirty="0">
              <a:solidFill>
                <a:schemeClr val="tx1">
                  <a:lumMod val="50000"/>
                </a:schemeClr>
              </a:solidFill>
              <a:latin typeface="Arial" panose="020B0604020202020204" pitchFamily="34" charset="0"/>
              <a:cs typeface="Arial" panose="020B0604020202020204" pitchFamily="34" charset="0"/>
            </a:endParaRPr>
          </a:p>
        </p:txBody>
      </p:sp>
      <p:sp>
        <p:nvSpPr>
          <p:cNvPr id="46" name="CuadroTexto 45">
            <a:extLst>
              <a:ext uri="{FF2B5EF4-FFF2-40B4-BE49-F238E27FC236}">
                <a16:creationId xmlns:a16="http://schemas.microsoft.com/office/drawing/2014/main" xmlns="" id="{CD2A5D56-4010-6D0F-F62B-6F6E52DD892C}"/>
              </a:ext>
            </a:extLst>
          </p:cNvPr>
          <p:cNvSpPr txBox="1"/>
          <p:nvPr/>
        </p:nvSpPr>
        <p:spPr>
          <a:xfrm>
            <a:off x="6769821" y="793277"/>
            <a:ext cx="1607690" cy="261610"/>
          </a:xfrm>
          <a:prstGeom prst="rect">
            <a:avLst/>
          </a:prstGeom>
          <a:noFill/>
        </p:spPr>
        <p:txBody>
          <a:bodyPr wrap="square">
            <a:spAutoFit/>
          </a:bodyPr>
          <a:lstStyle>
            <a:defPPr>
              <a:defRPr lang="es-EC"/>
            </a:defPPr>
            <a:lvl1pPr algn="ctr">
              <a:defRPr kumimoji="0" sz="110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pPr algn="r"/>
            <a:r>
              <a:rPr lang="es-EC" dirty="0">
                <a:latin typeface="Arial" panose="020B0604020202020204" pitchFamily="34" charset="0"/>
                <a:cs typeface="Arial" panose="020B0604020202020204" pitchFamily="34" charset="0"/>
              </a:rPr>
              <a:t>AGENCIA MÓVIL</a:t>
            </a:r>
          </a:p>
        </p:txBody>
      </p:sp>
      <p:sp>
        <p:nvSpPr>
          <p:cNvPr id="30" name="CuadroTexto 29">
            <a:extLst>
              <a:ext uri="{FF2B5EF4-FFF2-40B4-BE49-F238E27FC236}">
                <a16:creationId xmlns:a16="http://schemas.microsoft.com/office/drawing/2014/main" xmlns="" id="{92E9BB3F-9D28-39D7-9514-D73F42FAA6DA}"/>
              </a:ext>
            </a:extLst>
          </p:cNvPr>
          <p:cNvSpPr txBox="1"/>
          <p:nvPr/>
        </p:nvSpPr>
        <p:spPr>
          <a:xfrm>
            <a:off x="6766350" y="5223528"/>
            <a:ext cx="461764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s-EC"/>
            </a:defPPr>
            <a:lvl1pPr>
              <a:lnSpc>
                <a:spcPct val="100000"/>
              </a:lnSpc>
              <a:spcBef>
                <a:spcPct val="0"/>
              </a:spcBef>
              <a:buFontTx/>
              <a:buNone/>
              <a:defRPr sz="1600" b="1">
                <a:solidFill>
                  <a:schemeClr val="accent4"/>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180000" indent="-180000" algn="just" defTabSz="561975">
              <a:buFont typeface="Arial" panose="020B0604020202020204" pitchFamily="34" charset="0"/>
              <a:buChar char="•"/>
            </a:pPr>
            <a:r>
              <a:rPr lang="es-EC" sz="2400" dirty="0">
                <a:solidFill>
                  <a:schemeClr val="tx1">
                    <a:lumMod val="50000"/>
                  </a:schemeClr>
                </a:solidFill>
                <a:cs typeface="Arial" panose="020B0604020202020204" pitchFamily="34" charset="0"/>
              </a:rPr>
              <a:t>4.772   Clientes atendidos</a:t>
            </a:r>
            <a:r>
              <a:rPr lang="es-EC" sz="2000" dirty="0">
                <a:solidFill>
                  <a:schemeClr val="tx1">
                    <a:lumMod val="50000"/>
                  </a:schemeClr>
                </a:solidFill>
                <a:cs typeface="Arial" panose="020B0604020202020204" pitchFamily="34" charset="0"/>
              </a:rPr>
              <a:t>	</a:t>
            </a:r>
          </a:p>
          <a:p>
            <a:pPr marL="180000" indent="-180000" algn="just" defTabSz="561975">
              <a:buFont typeface="Arial" panose="020B0604020202020204" pitchFamily="34" charset="0"/>
              <a:buChar char="•"/>
            </a:pPr>
            <a:r>
              <a:rPr lang="es-EC" sz="2000" dirty="0">
                <a:solidFill>
                  <a:schemeClr val="tx1">
                    <a:lumMod val="50000"/>
                  </a:schemeClr>
                </a:solidFill>
                <a:cs typeface="Arial" panose="020B0604020202020204" pitchFamily="34" charset="0"/>
              </a:rPr>
              <a:t>3.753 clientes/zonas periféricas</a:t>
            </a:r>
          </a:p>
          <a:p>
            <a:pPr marL="180000" indent="-180000" algn="just" defTabSz="561975">
              <a:buFont typeface="Arial" panose="020B0604020202020204" pitchFamily="34" charset="0"/>
              <a:buChar char="•"/>
            </a:pPr>
            <a:r>
              <a:rPr lang="es-EC" sz="2000" dirty="0">
                <a:solidFill>
                  <a:schemeClr val="tx1">
                    <a:lumMod val="50000"/>
                  </a:schemeClr>
                </a:solidFill>
                <a:cs typeface="Arial" panose="020B0604020202020204" pitchFamily="34" charset="0"/>
              </a:rPr>
              <a:t>1.019 clientes/zonas urbanas</a:t>
            </a:r>
            <a:endParaRPr lang="es-EC" b="0" dirty="0">
              <a:solidFill>
                <a:schemeClr val="tx1">
                  <a:lumMod val="50000"/>
                </a:schemeClr>
              </a:solidFill>
              <a:cs typeface="Arial" panose="020B0604020202020204" pitchFamily="34" charset="0"/>
            </a:endParaRPr>
          </a:p>
        </p:txBody>
      </p:sp>
      <p:sp>
        <p:nvSpPr>
          <p:cNvPr id="37" name="CuadroTexto 36"/>
          <p:cNvSpPr txBox="1"/>
          <p:nvPr/>
        </p:nvSpPr>
        <p:spPr>
          <a:xfrm>
            <a:off x="808297" y="5300472"/>
            <a:ext cx="2102071" cy="1077218"/>
          </a:xfrm>
          <a:prstGeom prst="rect">
            <a:avLst/>
          </a:prstGeom>
          <a:noFill/>
        </p:spPr>
        <p:txBody>
          <a:bodyPr wrap="square" rtlCol="0">
            <a:spAutoFit/>
          </a:bodyPr>
          <a:lstStyle/>
          <a:p>
            <a:pPr algn="r"/>
            <a:r>
              <a:rPr lang="es-EC" sz="1600" b="1" dirty="0">
                <a:solidFill>
                  <a:schemeClr val="tx1">
                    <a:lumMod val="50000"/>
                  </a:schemeClr>
                </a:solidFill>
                <a:latin typeface="Arial" panose="020B0604020202020204" pitchFamily="34" charset="0"/>
                <a:cs typeface="Arial" panose="020B0604020202020204" pitchFamily="34" charset="0"/>
              </a:rPr>
              <a:t>Acercamos</a:t>
            </a:r>
            <a:r>
              <a:rPr lang="es-EC" sz="1600" dirty="0">
                <a:solidFill>
                  <a:schemeClr val="tx1">
                    <a:lumMod val="50000"/>
                  </a:schemeClr>
                </a:solidFill>
                <a:latin typeface="Arial" panose="020B0604020202020204" pitchFamily="34" charset="0"/>
                <a:cs typeface="Arial" panose="020B0604020202020204" pitchFamily="34" charset="0"/>
              </a:rPr>
              <a:t> los servicios hacia la</a:t>
            </a:r>
          </a:p>
          <a:p>
            <a:pPr algn="r"/>
            <a:r>
              <a:rPr lang="es-EC" sz="1600" dirty="0">
                <a:solidFill>
                  <a:schemeClr val="tx1">
                    <a:lumMod val="50000"/>
                  </a:schemeClr>
                </a:solidFill>
                <a:latin typeface="Arial" panose="020B0604020202020204" pitchFamily="34" charset="0"/>
                <a:cs typeface="Arial" panose="020B0604020202020204" pitchFamily="34" charset="0"/>
              </a:rPr>
              <a:t>comunidad en zonas alejadas</a:t>
            </a:r>
          </a:p>
        </p:txBody>
      </p:sp>
      <p:sp>
        <p:nvSpPr>
          <p:cNvPr id="51" name="CuadroTexto 50"/>
          <p:cNvSpPr txBox="1"/>
          <p:nvPr/>
        </p:nvSpPr>
        <p:spPr>
          <a:xfrm>
            <a:off x="6158327" y="6218001"/>
            <a:ext cx="4617641" cy="307777"/>
          </a:xfrm>
          <a:prstGeom prst="rect">
            <a:avLst/>
          </a:prstGeom>
          <a:noFill/>
        </p:spPr>
        <p:txBody>
          <a:bodyPr wrap="square" rtlCol="0">
            <a:spAutoFit/>
          </a:bodyPr>
          <a:lstStyle/>
          <a:p>
            <a:pPr algn="ctr"/>
            <a:r>
              <a:rPr lang="es-ES" sz="1400" b="1" i="1" dirty="0">
                <a:solidFill>
                  <a:schemeClr val="tx1">
                    <a:lumMod val="50000"/>
                  </a:schemeClr>
                </a:solidFill>
                <a:latin typeface="Arial" panose="020B0604020202020204" pitchFamily="34" charset="0"/>
                <a:cs typeface="Arial" panose="020B0604020202020204" pitchFamily="34" charset="0"/>
              </a:rPr>
              <a:t>En funcionamiento </a:t>
            </a:r>
            <a:r>
              <a:rPr lang="es-ES" sz="1400" i="1" dirty="0">
                <a:solidFill>
                  <a:schemeClr val="tx1">
                    <a:lumMod val="50000"/>
                  </a:schemeClr>
                </a:solidFill>
                <a:latin typeface="Arial" panose="020B0604020202020204" pitchFamily="34" charset="0"/>
                <a:cs typeface="Arial" panose="020B0604020202020204" pitchFamily="34" charset="0"/>
              </a:rPr>
              <a:t>desde febrero de 2022</a:t>
            </a:r>
            <a:endParaRPr lang="es-EC" sz="1400" i="1" dirty="0">
              <a:solidFill>
                <a:schemeClr val="tx1">
                  <a:lumMod val="50000"/>
                </a:schemeClr>
              </a:solidFill>
              <a:latin typeface="Arial" panose="020B0604020202020204" pitchFamily="34" charset="0"/>
              <a:cs typeface="Arial" panose="020B0604020202020204" pitchFamily="34" charset="0"/>
            </a:endParaRPr>
          </a:p>
        </p:txBody>
      </p:sp>
      <p:cxnSp>
        <p:nvCxnSpPr>
          <p:cNvPr id="13" name="Conector recto 12">
            <a:extLst>
              <a:ext uri="{FF2B5EF4-FFF2-40B4-BE49-F238E27FC236}">
                <a16:creationId xmlns:a16="http://schemas.microsoft.com/office/drawing/2014/main" xmlns="" id="{E40ADCAA-AEA0-8512-DC19-650C89862FD7}"/>
              </a:ext>
            </a:extLst>
          </p:cNvPr>
          <p:cNvCxnSpPr>
            <a:cxnSpLocks/>
          </p:cNvCxnSpPr>
          <p:nvPr/>
        </p:nvCxnSpPr>
        <p:spPr>
          <a:xfrm>
            <a:off x="7113800" y="3638177"/>
            <a:ext cx="0" cy="126549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xmlns="" id="{95F4EBF3-BA92-ED6E-1913-9C469AEA8EB1}"/>
              </a:ext>
            </a:extLst>
          </p:cNvPr>
          <p:cNvSpPr txBox="1"/>
          <p:nvPr/>
        </p:nvSpPr>
        <p:spPr>
          <a:xfrm>
            <a:off x="1550750" y="3727177"/>
            <a:ext cx="326648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s-EC"/>
            </a:defPPr>
            <a:lvl1pPr>
              <a:lnSpc>
                <a:spcPct val="100000"/>
              </a:lnSpc>
              <a:spcBef>
                <a:spcPct val="0"/>
              </a:spcBef>
              <a:buFontTx/>
              <a:buNone/>
              <a:defRPr sz="1600" b="1">
                <a:solidFill>
                  <a:schemeClr val="accent4"/>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180000" indent="-180000">
              <a:buFont typeface="Arial" panose="020B0604020202020204" pitchFamily="34" charset="0"/>
              <a:buChar char="•"/>
            </a:pPr>
            <a:r>
              <a:rPr lang="es-EC" sz="2000" dirty="0">
                <a:solidFill>
                  <a:schemeClr val="tx1">
                    <a:lumMod val="50000"/>
                  </a:schemeClr>
                </a:solidFill>
                <a:cs typeface="Arial" panose="020B0604020202020204" pitchFamily="34" charset="0"/>
              </a:rPr>
              <a:t>152 mil beneficiarios</a:t>
            </a:r>
          </a:p>
          <a:p>
            <a:pPr marL="180000" indent="-180000">
              <a:buFont typeface="Arial" panose="020B0604020202020204" pitchFamily="34" charset="0"/>
              <a:buChar char="•"/>
            </a:pPr>
            <a:r>
              <a:rPr lang="es-EC" altLang="ru-RU" sz="2000">
                <a:solidFill>
                  <a:schemeClr val="tx1">
                    <a:lumMod val="50000"/>
                  </a:schemeClr>
                </a:solidFill>
                <a:cs typeface="Arial" panose="020B0604020202020204" pitchFamily="34" charset="0"/>
              </a:rPr>
              <a:t>5,1 </a:t>
            </a:r>
            <a:r>
              <a:rPr lang="es-EC" altLang="ru-RU" sz="2000" dirty="0">
                <a:solidFill>
                  <a:schemeClr val="tx1">
                    <a:lumMod val="50000"/>
                  </a:schemeClr>
                </a:solidFill>
                <a:cs typeface="Arial" panose="020B0604020202020204" pitchFamily="34" charset="0"/>
              </a:rPr>
              <a:t>millones invertidos</a:t>
            </a:r>
          </a:p>
        </p:txBody>
      </p:sp>
      <p:sp>
        <p:nvSpPr>
          <p:cNvPr id="23" name="CuadroTexto 22">
            <a:extLst>
              <a:ext uri="{FF2B5EF4-FFF2-40B4-BE49-F238E27FC236}">
                <a16:creationId xmlns:a16="http://schemas.microsoft.com/office/drawing/2014/main" xmlns="" id="{74C12075-53A4-6CFE-3016-F489575487BB}"/>
              </a:ext>
            </a:extLst>
          </p:cNvPr>
          <p:cNvSpPr txBox="1"/>
          <p:nvPr/>
        </p:nvSpPr>
        <p:spPr>
          <a:xfrm>
            <a:off x="569414" y="1307821"/>
            <a:ext cx="3557020" cy="400110"/>
          </a:xfrm>
          <a:prstGeom prst="rect">
            <a:avLst/>
          </a:prstGeom>
          <a:noFill/>
        </p:spPr>
        <p:txBody>
          <a:bodyPr wrap="square">
            <a:spAutoFit/>
          </a:bodyPr>
          <a:lstStyle>
            <a:defPPr>
              <a:defRPr lang="es-EC"/>
            </a:defPPr>
            <a:lvl1pPr algn="ctr">
              <a:defRPr kumimoji="0" sz="2000" b="1" i="0" u="none" strike="noStrike" cap="none" spc="0" normalizeH="0" baseline="0">
                <a:ln>
                  <a:noFill/>
                </a:ln>
                <a:solidFill>
                  <a:srgbClr val="44546A"/>
                </a:solidFill>
                <a:effectLst/>
                <a:uLnTx/>
                <a:uFillTx/>
                <a:latin typeface="Roboto Black" panose="02000000000000000000" pitchFamily="2" charset="0"/>
                <a:ea typeface="Roboto Black" panose="02000000000000000000" pitchFamily="2" charset="0"/>
              </a:defRPr>
            </a:lvl1pPr>
          </a:lstStyle>
          <a:p>
            <a:r>
              <a:rPr lang="es-EC" dirty="0">
                <a:solidFill>
                  <a:schemeClr val="accent4">
                    <a:lumMod val="75000"/>
                  </a:schemeClr>
                </a:solidFill>
                <a:latin typeface="Arial" panose="020B0604020202020204" pitchFamily="34" charset="0"/>
                <a:cs typeface="Arial" panose="020B0604020202020204" pitchFamily="34" charset="0"/>
              </a:rPr>
              <a:t>EN FUNCIONAMIENTO</a:t>
            </a:r>
          </a:p>
        </p:txBody>
      </p:sp>
      <p:pic>
        <p:nvPicPr>
          <p:cNvPr id="24" name="Marcador de posición de imagen 4">
            <a:extLst>
              <a:ext uri="{FF2B5EF4-FFF2-40B4-BE49-F238E27FC236}">
                <a16:creationId xmlns:a16="http://schemas.microsoft.com/office/drawing/2014/main" xmlns="" id="{74CB83F5-B3D6-6CBD-43B5-C7A9B04E2271}"/>
              </a:ext>
            </a:extLst>
          </p:cNvPr>
          <p:cNvPicPr>
            <a:picLocks noChangeAspect="1"/>
          </p:cNvPicPr>
          <p:nvPr/>
        </p:nvPicPr>
        <p:blipFill rotWithShape="1">
          <a:blip r:embed="rId4">
            <a:extLst>
              <a:ext uri="{28A0092B-C50C-407E-A947-70E740481C1C}">
                <a14:useLocalDpi xmlns:a14="http://schemas.microsoft.com/office/drawing/2010/main" val="0"/>
              </a:ext>
            </a:extLst>
          </a:blip>
          <a:srcRect l="313" t="26973" r="2675" b="1756"/>
          <a:stretch/>
        </p:blipFill>
        <p:spPr bwMode="auto">
          <a:xfrm>
            <a:off x="997102" y="1680594"/>
            <a:ext cx="4614125" cy="1905084"/>
          </a:xfrm>
          <a:prstGeom prst="roundRect">
            <a:avLst>
              <a:gd name="adj" fmla="val 0"/>
            </a:avLst>
          </a:prstGeom>
          <a:solidFill>
            <a:srgbClr val="FFFFFF">
              <a:shade val="85000"/>
            </a:srgbClr>
          </a:solidFill>
          <a:ln>
            <a:noFill/>
          </a:ln>
          <a:effectLst/>
        </p:spPr>
      </p:pic>
      <p:sp>
        <p:nvSpPr>
          <p:cNvPr id="25" name="CuadroTexto 24">
            <a:extLst>
              <a:ext uri="{FF2B5EF4-FFF2-40B4-BE49-F238E27FC236}">
                <a16:creationId xmlns:a16="http://schemas.microsoft.com/office/drawing/2014/main" xmlns="" id="{555CA928-DFED-F383-4F4E-F19CF67BF41D}"/>
              </a:ext>
            </a:extLst>
          </p:cNvPr>
          <p:cNvSpPr txBox="1"/>
          <p:nvPr/>
        </p:nvSpPr>
        <p:spPr>
          <a:xfrm>
            <a:off x="3806331" y="3311713"/>
            <a:ext cx="1838518" cy="261610"/>
          </a:xfrm>
          <a:prstGeom prst="rect">
            <a:avLst/>
          </a:prstGeom>
          <a:noFill/>
        </p:spPr>
        <p:txBody>
          <a:bodyPr wrap="square">
            <a:spAutoFit/>
          </a:bodyPr>
          <a:lstStyle>
            <a:defPPr>
              <a:defRPr lang="es-EC"/>
            </a:defPPr>
            <a:lvl1pPr algn="ctr">
              <a:defRPr kumimoji="0" sz="110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dirty="0">
                <a:latin typeface="Arial" panose="020B0604020202020204" pitchFamily="34" charset="0"/>
                <a:cs typeface="Arial" panose="020B0604020202020204" pitchFamily="34" charset="0"/>
              </a:rPr>
              <a:t>AGENCIA CALDERÓN</a:t>
            </a:r>
          </a:p>
        </p:txBody>
      </p:sp>
      <p:sp>
        <p:nvSpPr>
          <p:cNvPr id="26" name="CuadroTexto 25">
            <a:extLst>
              <a:ext uri="{FF2B5EF4-FFF2-40B4-BE49-F238E27FC236}">
                <a16:creationId xmlns:a16="http://schemas.microsoft.com/office/drawing/2014/main" xmlns="" id="{CBB3D403-B33B-2897-0A96-F3FF13FCCB66}"/>
              </a:ext>
            </a:extLst>
          </p:cNvPr>
          <p:cNvSpPr txBox="1"/>
          <p:nvPr/>
        </p:nvSpPr>
        <p:spPr>
          <a:xfrm>
            <a:off x="1454296" y="4315125"/>
            <a:ext cx="3700763" cy="307777"/>
          </a:xfrm>
          <a:prstGeom prst="rect">
            <a:avLst/>
          </a:prstGeom>
          <a:noFill/>
        </p:spPr>
        <p:txBody>
          <a:bodyPr wrap="square" rtlCol="0">
            <a:spAutoFit/>
          </a:bodyPr>
          <a:lstStyle/>
          <a:p>
            <a:r>
              <a:rPr lang="es-ES" sz="1400" b="1" i="1" dirty="0">
                <a:solidFill>
                  <a:schemeClr val="tx1">
                    <a:lumMod val="50000"/>
                  </a:schemeClr>
                </a:solidFill>
                <a:latin typeface="Arial" panose="020B0604020202020204" pitchFamily="34" charset="0"/>
                <a:cs typeface="Arial" panose="020B0604020202020204" pitchFamily="34" charset="0"/>
              </a:rPr>
              <a:t>En funcionamiento </a:t>
            </a:r>
            <a:r>
              <a:rPr lang="es-ES" sz="1400" i="1" dirty="0">
                <a:solidFill>
                  <a:schemeClr val="tx1">
                    <a:lumMod val="50000"/>
                  </a:schemeClr>
                </a:solidFill>
                <a:latin typeface="Arial" panose="020B0604020202020204" pitchFamily="34" charset="0"/>
                <a:cs typeface="Arial" panose="020B0604020202020204" pitchFamily="34" charset="0"/>
              </a:rPr>
              <a:t>desde octubre de 2022</a:t>
            </a:r>
            <a:endParaRPr lang="es-EC" sz="1400" i="1" dirty="0">
              <a:solidFill>
                <a:schemeClr val="tx1">
                  <a:lumMod val="50000"/>
                </a:schemeClr>
              </a:solidFill>
              <a:latin typeface="Arial" panose="020B0604020202020204" pitchFamily="34" charset="0"/>
              <a:cs typeface="Arial" panose="020B0604020202020204" pitchFamily="34" charset="0"/>
            </a:endParaRPr>
          </a:p>
        </p:txBody>
      </p:sp>
      <p:cxnSp>
        <p:nvCxnSpPr>
          <p:cNvPr id="27" name="Conector recto 26">
            <a:extLst>
              <a:ext uri="{FF2B5EF4-FFF2-40B4-BE49-F238E27FC236}">
                <a16:creationId xmlns:a16="http://schemas.microsoft.com/office/drawing/2014/main" xmlns="" id="{08D88E9E-CE3E-668B-EF8F-22F77BEB597C}"/>
              </a:ext>
            </a:extLst>
          </p:cNvPr>
          <p:cNvCxnSpPr>
            <a:cxnSpLocks/>
          </p:cNvCxnSpPr>
          <p:nvPr/>
        </p:nvCxnSpPr>
        <p:spPr>
          <a:xfrm>
            <a:off x="1365456" y="3638177"/>
            <a:ext cx="0" cy="98472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55" name="Imagen 54">
            <a:extLst>
              <a:ext uri="{FF2B5EF4-FFF2-40B4-BE49-F238E27FC236}">
                <a16:creationId xmlns:a16="http://schemas.microsoft.com/office/drawing/2014/main" xmlns="" id="{3AD0E30C-8942-450E-50D2-1B22783EF7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4787" y="5322803"/>
            <a:ext cx="929839" cy="970904"/>
          </a:xfrm>
          <a:prstGeom prst="rect">
            <a:avLst/>
          </a:prstGeom>
        </p:spPr>
      </p:pic>
      <p:pic>
        <p:nvPicPr>
          <p:cNvPr id="32" name="Imagen 31">
            <a:extLst>
              <a:ext uri="{FF2B5EF4-FFF2-40B4-BE49-F238E27FC236}">
                <a16:creationId xmlns:a16="http://schemas.microsoft.com/office/drawing/2014/main" xmlns="" id="{69F7610F-6A34-E156-AE6C-4EE18DB3EE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038" t="18186"/>
          <a:stretch/>
        </p:blipFill>
        <p:spPr>
          <a:xfrm>
            <a:off x="3015854" y="5002095"/>
            <a:ext cx="3212655" cy="1558633"/>
          </a:xfrm>
          <a:prstGeom prst="roundRect">
            <a:avLst>
              <a:gd name="adj" fmla="val 0"/>
            </a:avLst>
          </a:prstGeom>
          <a:solidFill>
            <a:srgbClr val="FFFFFF">
              <a:shade val="85000"/>
            </a:srgbClr>
          </a:solidFill>
          <a:ln>
            <a:noFill/>
          </a:ln>
          <a:effectLst/>
        </p:spPr>
      </p:pic>
      <p:sp>
        <p:nvSpPr>
          <p:cNvPr id="56" name="CuadroTexto 55">
            <a:extLst>
              <a:ext uri="{FF2B5EF4-FFF2-40B4-BE49-F238E27FC236}">
                <a16:creationId xmlns:a16="http://schemas.microsoft.com/office/drawing/2014/main" xmlns="" id="{03F846E4-2156-ABD7-3C95-8CBFEEE8A72C}"/>
              </a:ext>
            </a:extLst>
          </p:cNvPr>
          <p:cNvSpPr txBox="1"/>
          <p:nvPr/>
        </p:nvSpPr>
        <p:spPr>
          <a:xfrm>
            <a:off x="4714402" y="5048194"/>
            <a:ext cx="1607690" cy="261610"/>
          </a:xfrm>
          <a:prstGeom prst="rect">
            <a:avLst/>
          </a:prstGeom>
          <a:noFill/>
        </p:spPr>
        <p:txBody>
          <a:bodyPr wrap="square">
            <a:spAutoFit/>
          </a:bodyPr>
          <a:lstStyle>
            <a:defPPr>
              <a:defRPr lang="es-EC"/>
            </a:defPPr>
            <a:lvl1pPr algn="ctr">
              <a:defRPr kumimoji="0" sz="1100" b="1" i="0" u="none" strike="noStrike" cap="none" spc="0" normalizeH="0" baseline="0">
                <a:ln>
                  <a:noFill/>
                </a:ln>
                <a:solidFill>
                  <a:schemeClr val="bg1"/>
                </a:solidFill>
                <a:effectLst/>
                <a:uLnTx/>
                <a:uFillTx/>
                <a:latin typeface="Roboto Black" panose="02000000000000000000" pitchFamily="2" charset="0"/>
                <a:ea typeface="Roboto Black" panose="02000000000000000000" pitchFamily="2" charset="0"/>
              </a:defRPr>
            </a:lvl1pPr>
          </a:lstStyle>
          <a:p>
            <a:r>
              <a:rPr lang="es-EC" dirty="0">
                <a:latin typeface="Arial" panose="020B0604020202020204" pitchFamily="34" charset="0"/>
                <a:cs typeface="Arial" panose="020B0604020202020204" pitchFamily="34" charset="0"/>
              </a:rPr>
              <a:t>AGENCIA MÓVIL</a:t>
            </a:r>
          </a:p>
        </p:txBody>
      </p:sp>
      <p:sp>
        <p:nvSpPr>
          <p:cNvPr id="2" name="CuadroTexto 1">
            <a:extLst>
              <a:ext uri="{FF2B5EF4-FFF2-40B4-BE49-F238E27FC236}">
                <a16:creationId xmlns:a16="http://schemas.microsoft.com/office/drawing/2014/main" xmlns="" id="{1A1926DB-17F0-FDC8-4980-785700763FAD}"/>
              </a:ext>
            </a:extLst>
          </p:cNvPr>
          <p:cNvSpPr txBox="1"/>
          <p:nvPr/>
        </p:nvSpPr>
        <p:spPr>
          <a:xfrm>
            <a:off x="6610752" y="717906"/>
            <a:ext cx="4711546" cy="369332"/>
          </a:xfrm>
          <a:prstGeom prst="rect">
            <a:avLst/>
          </a:prstGeom>
          <a:noFill/>
        </p:spPr>
        <p:txBody>
          <a:bodyPr wrap="none" rtlCol="0">
            <a:spAutoFit/>
          </a:bodyPr>
          <a:lstStyle/>
          <a:p>
            <a:r>
              <a:rPr lang="es-ES" sz="1800" i="0" u="none" strike="noStrike" dirty="0">
                <a:solidFill>
                  <a:srgbClr val="222A35"/>
                </a:solidFill>
                <a:effectLst/>
                <a:latin typeface="Arial" panose="020B0604020202020204" pitchFamily="34" charset="0"/>
              </a:rPr>
              <a:t>Nuevas agencias de atención y recaudación</a:t>
            </a:r>
            <a:endParaRPr lang="es-EC" dirty="0"/>
          </a:p>
        </p:txBody>
      </p:sp>
      <p:pic>
        <p:nvPicPr>
          <p:cNvPr id="4" name="Imagen 3">
            <a:extLst>
              <a:ext uri="{FF2B5EF4-FFF2-40B4-BE49-F238E27FC236}">
                <a16:creationId xmlns:a16="http://schemas.microsoft.com/office/drawing/2014/main" xmlns="" id="{E2EA7599-B1E3-DEBC-9239-82D0ED9C9F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0171" y="330500"/>
            <a:ext cx="509481" cy="509481"/>
          </a:xfrm>
          <a:prstGeom prst="rect">
            <a:avLst/>
          </a:prstGeom>
        </p:spPr>
      </p:pic>
      <p:sp>
        <p:nvSpPr>
          <p:cNvPr id="6" name="CuadroTexto 5">
            <a:extLst>
              <a:ext uri="{FF2B5EF4-FFF2-40B4-BE49-F238E27FC236}">
                <a16:creationId xmlns:a16="http://schemas.microsoft.com/office/drawing/2014/main" xmlns="" id="{A47312B7-73E4-C12B-1AA1-07FB5BAD3734}"/>
              </a:ext>
            </a:extLst>
          </p:cNvPr>
          <p:cNvSpPr txBox="1"/>
          <p:nvPr/>
        </p:nvSpPr>
        <p:spPr>
          <a:xfrm>
            <a:off x="6610752" y="282557"/>
            <a:ext cx="4804451" cy="584775"/>
          </a:xfrm>
          <a:prstGeom prst="rect">
            <a:avLst/>
          </a:prstGeom>
          <a:noFill/>
        </p:spPr>
        <p:txBody>
          <a:bodyPr wrap="square">
            <a:spAutoFit/>
          </a:bodyPr>
          <a:lstStyle/>
          <a:p>
            <a:r>
              <a:rPr lang="es-EC" sz="3200" b="1" dirty="0">
                <a:solidFill>
                  <a:srgbClr val="000000"/>
                </a:solidFill>
                <a:latin typeface="Arial"/>
                <a:cs typeface="Arial"/>
              </a:rPr>
              <a:t>ATENCIÓN AL CLIENTE</a:t>
            </a:r>
          </a:p>
        </p:txBody>
      </p:sp>
      <p:pic>
        <p:nvPicPr>
          <p:cNvPr id="9" name="Imagen 8">
            <a:extLst>
              <a:ext uri="{FF2B5EF4-FFF2-40B4-BE49-F238E27FC236}">
                <a16:creationId xmlns:a16="http://schemas.microsoft.com/office/drawing/2014/main" xmlns="" id="{020A59E9-A958-8387-41A0-E3A7B947BF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681" b="27045"/>
          <a:stretch/>
        </p:blipFill>
        <p:spPr>
          <a:xfrm>
            <a:off x="183446" y="229072"/>
            <a:ext cx="1379988" cy="561627"/>
          </a:xfrm>
          <a:prstGeom prst="rect">
            <a:avLst/>
          </a:prstGeom>
        </p:spPr>
      </p:pic>
    </p:spTree>
    <p:extLst>
      <p:ext uri="{BB962C8B-B14F-4D97-AF65-F5344CB8AC3E}">
        <p14:creationId xmlns:p14="http://schemas.microsoft.com/office/powerpoint/2010/main" val="3926586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a:extLst>
              <a:ext uri="{FF2B5EF4-FFF2-40B4-BE49-F238E27FC236}">
                <a16:creationId xmlns:a16="http://schemas.microsoft.com/office/drawing/2014/main" xmlns="" id="{F2D053CA-7DC7-020A-0C82-8C37747B961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6170" t="5142" r="11816" b="13764"/>
          <a:stretch/>
        </p:blipFill>
        <p:spPr bwMode="auto">
          <a:xfrm>
            <a:off x="6166243" y="1283832"/>
            <a:ext cx="2967039" cy="2593019"/>
          </a:xfrm>
          <a:prstGeom prst="roundRect">
            <a:avLst>
              <a:gd name="adj" fmla="val 0"/>
            </a:avLst>
          </a:prstGeom>
          <a:solidFill>
            <a:srgbClr val="FFFFFF">
              <a:shade val="85000"/>
            </a:srgbClr>
          </a:solidFill>
          <a:ln>
            <a:noFill/>
          </a:ln>
          <a:effectLst/>
        </p:spPr>
      </p:pic>
      <p:sp>
        <p:nvSpPr>
          <p:cNvPr id="6" name="CuadroTexto 5">
            <a:extLst>
              <a:ext uri="{FF2B5EF4-FFF2-40B4-BE49-F238E27FC236}">
                <a16:creationId xmlns:a16="http://schemas.microsoft.com/office/drawing/2014/main" xmlns="" id="{7E55DC9E-F186-AA2B-BD29-61F12908660B}"/>
              </a:ext>
            </a:extLst>
          </p:cNvPr>
          <p:cNvSpPr txBox="1"/>
          <p:nvPr/>
        </p:nvSpPr>
        <p:spPr>
          <a:xfrm>
            <a:off x="6552562" y="4250729"/>
            <a:ext cx="5639438" cy="1323439"/>
          </a:xfrm>
          <a:prstGeom prst="rect">
            <a:avLst/>
          </a:prstGeom>
          <a:noFill/>
        </p:spPr>
        <p:txBody>
          <a:bodyPr wrap="square">
            <a:spAutoFit/>
          </a:bodyPr>
          <a:lstStyle/>
          <a:p>
            <a:pPr algn="just">
              <a:lnSpc>
                <a:spcPct val="100000"/>
              </a:lnSpc>
              <a:spcBef>
                <a:spcPts val="0"/>
              </a:spcBef>
              <a:spcAft>
                <a:spcPts val="300"/>
              </a:spcAft>
            </a:pPr>
            <a:r>
              <a:rPr lang="es-EC" sz="1400" b="1" dirty="0">
                <a:solidFill>
                  <a:schemeClr val="accent4">
                    <a:lumMod val="75000"/>
                  </a:schemeClr>
                </a:solidFill>
                <a:latin typeface="Arial" panose="020B0604020202020204" pitchFamily="34" charset="0"/>
                <a:cs typeface="Arial" panose="020B0604020202020204" pitchFamily="34" charset="0"/>
              </a:rPr>
              <a:t>ACCIONES 2022 </a:t>
            </a:r>
          </a:p>
          <a:p>
            <a:pPr marL="180000" indent="-180000" algn="just">
              <a:lnSpc>
                <a:spcPct val="100000"/>
              </a:lnSpc>
              <a:spcBef>
                <a:spcPts val="0"/>
              </a:spcBef>
              <a:spcAft>
                <a:spcPts val="300"/>
              </a:spcAft>
              <a:buFont typeface="Arial" panose="020B0604020202020204" pitchFamily="34" charset="0"/>
              <a:buChar char="•"/>
            </a:pPr>
            <a:r>
              <a:rPr lang="es-EC" sz="1400" dirty="0">
                <a:solidFill>
                  <a:schemeClr val="tx1">
                    <a:lumMod val="50000"/>
                  </a:schemeClr>
                </a:solidFill>
                <a:latin typeface="Arial" panose="020B0604020202020204" pitchFamily="34" charset="0"/>
                <a:cs typeface="Arial" panose="020B0604020202020204" pitchFamily="34" charset="0"/>
              </a:rPr>
              <a:t>Identificación de sectores a instalar</a:t>
            </a:r>
          </a:p>
          <a:p>
            <a:pPr marL="180000" indent="-180000" algn="just">
              <a:lnSpc>
                <a:spcPct val="100000"/>
              </a:lnSpc>
              <a:spcBef>
                <a:spcPts val="0"/>
              </a:spcBef>
              <a:spcAft>
                <a:spcPts val="300"/>
              </a:spcAft>
              <a:buFont typeface="Arial" panose="020B0604020202020204" pitchFamily="34" charset="0"/>
              <a:buChar char="•"/>
            </a:pPr>
            <a:r>
              <a:rPr lang="es-EC" sz="1400" dirty="0">
                <a:solidFill>
                  <a:schemeClr val="tx1">
                    <a:lumMod val="50000"/>
                  </a:schemeClr>
                </a:solidFill>
                <a:latin typeface="Arial" panose="020B0604020202020204" pitchFamily="34" charset="0"/>
                <a:cs typeface="Arial" panose="020B0604020202020204" pitchFamily="34" charset="0"/>
              </a:rPr>
              <a:t>Levantamiento áreas concentradas-dispersas, tipo de servicio</a:t>
            </a:r>
          </a:p>
          <a:p>
            <a:pPr marL="180000" indent="-180000" algn="just">
              <a:spcAft>
                <a:spcPts val="300"/>
              </a:spcAft>
              <a:buFont typeface="Arial" panose="020B0604020202020204" pitchFamily="34" charset="0"/>
              <a:buChar char="•"/>
            </a:pPr>
            <a:r>
              <a:rPr lang="es-EC" sz="1400" dirty="0">
                <a:solidFill>
                  <a:schemeClr val="tx1">
                    <a:lumMod val="50000"/>
                  </a:schemeClr>
                </a:solidFill>
                <a:latin typeface="Arial" panose="020B0604020202020204" pitchFamily="34" charset="0"/>
                <a:cs typeface="Arial" panose="020B0604020202020204" pitchFamily="34" charset="0"/>
              </a:rPr>
              <a:t>Firma de contrato: agosto 2022</a:t>
            </a:r>
          </a:p>
          <a:p>
            <a:pPr algn="just">
              <a:lnSpc>
                <a:spcPct val="100000"/>
              </a:lnSpc>
              <a:spcBef>
                <a:spcPts val="0"/>
              </a:spcBef>
              <a:spcAft>
                <a:spcPts val="300"/>
              </a:spcAft>
            </a:pPr>
            <a:endParaRPr lang="es-EC" sz="1400" dirty="0">
              <a:solidFill>
                <a:schemeClr val="accent4">
                  <a:lumMod val="75000"/>
                </a:schemeClr>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xmlns="" id="{3E22CB63-4EB3-959C-5F32-898A06F7D0C3}"/>
              </a:ext>
            </a:extLst>
          </p:cNvPr>
          <p:cNvSpPr txBox="1"/>
          <p:nvPr/>
        </p:nvSpPr>
        <p:spPr>
          <a:xfrm>
            <a:off x="2995453" y="3922746"/>
            <a:ext cx="2194246" cy="1323439"/>
          </a:xfrm>
          <a:prstGeom prst="rect">
            <a:avLst/>
          </a:prstGeom>
          <a:noFill/>
        </p:spPr>
        <p:txBody>
          <a:bodyPr wrap="square">
            <a:spAutoFit/>
          </a:bodyPr>
          <a:lstStyle/>
          <a:p>
            <a:pPr>
              <a:lnSpc>
                <a:spcPct val="100000"/>
              </a:lnSpc>
              <a:spcBef>
                <a:spcPts val="0"/>
              </a:spcBef>
            </a:pPr>
            <a:r>
              <a:rPr lang="es-EC" sz="1600" dirty="0">
                <a:solidFill>
                  <a:schemeClr val="tx1">
                    <a:lumMod val="50000"/>
                  </a:schemeClr>
                </a:solidFill>
                <a:latin typeface="Arial" panose="020B0604020202020204" pitchFamily="34" charset="0"/>
              </a:rPr>
              <a:t>Cambio de medidores con tecnología radiofrecuencia para toma de lecturas a larga distancia.</a:t>
            </a:r>
          </a:p>
        </p:txBody>
      </p:sp>
      <p:sp>
        <p:nvSpPr>
          <p:cNvPr id="8" name="CuadroTexto 7">
            <a:extLst>
              <a:ext uri="{FF2B5EF4-FFF2-40B4-BE49-F238E27FC236}">
                <a16:creationId xmlns:a16="http://schemas.microsoft.com/office/drawing/2014/main" xmlns="" id="{C4F78289-897E-8DB3-4D1A-85D11CADC382}"/>
              </a:ext>
            </a:extLst>
          </p:cNvPr>
          <p:cNvSpPr txBox="1"/>
          <p:nvPr/>
        </p:nvSpPr>
        <p:spPr>
          <a:xfrm>
            <a:off x="6478769" y="501022"/>
            <a:ext cx="5138932" cy="646331"/>
          </a:xfrm>
          <a:prstGeom prst="rect">
            <a:avLst/>
          </a:prstGeom>
          <a:noFill/>
        </p:spPr>
        <p:txBody>
          <a:bodyPr wrap="square">
            <a:spAutoFit/>
          </a:bodyPr>
          <a:lstStyle>
            <a:defPPr>
              <a:defRPr lang="es-EC"/>
            </a:defPPr>
            <a:lvl1pPr algn="ctr">
              <a:defRPr kumimoji="0" sz="2000" b="1" i="0" u="none" strike="noStrike" cap="none" spc="0" normalizeH="0" baseline="0">
                <a:ln>
                  <a:noFill/>
                </a:ln>
                <a:solidFill>
                  <a:srgbClr val="44546A"/>
                </a:solidFill>
                <a:effectLst/>
                <a:uLnTx/>
                <a:uFillTx/>
                <a:latin typeface="Roboto Black" panose="02000000000000000000" pitchFamily="2" charset="0"/>
                <a:ea typeface="Roboto Black" panose="02000000000000000000" pitchFamily="2" charset="0"/>
              </a:defRPr>
            </a:lvl1pPr>
          </a:lstStyle>
          <a:p>
            <a:pPr algn="l"/>
            <a:r>
              <a:rPr lang="es-EC" sz="1800" dirty="0">
                <a:solidFill>
                  <a:schemeClr val="accent4">
                    <a:lumMod val="75000"/>
                  </a:schemeClr>
                </a:solidFill>
                <a:latin typeface="Arial" panose="020B0604020202020204" pitchFamily="34" charset="0"/>
                <a:cs typeface="Arial" panose="020B0604020202020204" pitchFamily="34" charset="0"/>
              </a:rPr>
              <a:t>SISTEMA DE MEDICIÓN</a:t>
            </a:r>
          </a:p>
          <a:p>
            <a:pPr algn="l"/>
            <a:r>
              <a:rPr lang="es-EC" sz="1800" dirty="0">
                <a:solidFill>
                  <a:schemeClr val="accent4">
                    <a:lumMod val="75000"/>
                  </a:schemeClr>
                </a:solidFill>
                <a:latin typeface="Arial" panose="020B0604020202020204" pitchFamily="34" charset="0"/>
                <a:cs typeface="Arial" panose="020B0604020202020204" pitchFamily="34" charset="0"/>
              </a:rPr>
              <a:t>AVANZADA – AMI</a:t>
            </a:r>
          </a:p>
        </p:txBody>
      </p:sp>
      <p:pic>
        <p:nvPicPr>
          <p:cNvPr id="12" name="Imagen 11">
            <a:extLst>
              <a:ext uri="{FF2B5EF4-FFF2-40B4-BE49-F238E27FC236}">
                <a16:creationId xmlns:a16="http://schemas.microsoft.com/office/drawing/2014/main" xmlns="" id="{7724819B-5645-3FDB-8AC8-B48AEA3265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212" y="2148013"/>
            <a:ext cx="2458722" cy="3278296"/>
          </a:xfrm>
          <a:prstGeom prst="roundRect">
            <a:avLst>
              <a:gd name="adj" fmla="val 0"/>
            </a:avLst>
          </a:prstGeom>
          <a:solidFill>
            <a:srgbClr val="FFFFFF">
              <a:shade val="85000"/>
            </a:srgbClr>
          </a:solidFill>
          <a:ln>
            <a:noFill/>
          </a:ln>
          <a:effectLst/>
        </p:spPr>
      </p:pic>
      <p:sp>
        <p:nvSpPr>
          <p:cNvPr id="15" name="CuadroTexto 14">
            <a:extLst>
              <a:ext uri="{FF2B5EF4-FFF2-40B4-BE49-F238E27FC236}">
                <a16:creationId xmlns:a16="http://schemas.microsoft.com/office/drawing/2014/main" xmlns="" id="{6A50855B-3AC5-B13C-9F52-62779E62BA66}"/>
              </a:ext>
            </a:extLst>
          </p:cNvPr>
          <p:cNvSpPr txBox="1"/>
          <p:nvPr/>
        </p:nvSpPr>
        <p:spPr>
          <a:xfrm>
            <a:off x="642018" y="1340052"/>
            <a:ext cx="3816113" cy="646331"/>
          </a:xfrm>
          <a:prstGeom prst="rect">
            <a:avLst/>
          </a:prstGeom>
          <a:noFill/>
        </p:spPr>
        <p:txBody>
          <a:bodyPr wrap="square">
            <a:spAutoFit/>
          </a:bodyPr>
          <a:lstStyle>
            <a:defPPr>
              <a:defRPr lang="es-EC"/>
            </a:defPPr>
            <a:lvl1pPr algn="ctr">
              <a:defRPr kumimoji="0" sz="2000" b="1" i="0" u="none" strike="noStrike" cap="none" spc="0" normalizeH="0" baseline="0">
                <a:ln>
                  <a:noFill/>
                </a:ln>
                <a:solidFill>
                  <a:srgbClr val="44546A"/>
                </a:solidFill>
                <a:effectLst/>
                <a:uLnTx/>
                <a:uFillTx/>
                <a:latin typeface="Roboto Black" panose="02000000000000000000" pitchFamily="2" charset="0"/>
                <a:ea typeface="Roboto Black" panose="02000000000000000000" pitchFamily="2" charset="0"/>
              </a:defRPr>
            </a:lvl1pPr>
          </a:lstStyle>
          <a:p>
            <a:pPr algn="l"/>
            <a:r>
              <a:rPr lang="es-EC" sz="1800" dirty="0">
                <a:solidFill>
                  <a:schemeClr val="accent4">
                    <a:lumMod val="75000"/>
                  </a:schemeClr>
                </a:solidFill>
                <a:latin typeface="Arial" panose="020B0604020202020204" pitchFamily="34" charset="0"/>
                <a:cs typeface="Arial" panose="020B0604020202020204" pitchFamily="34" charset="0"/>
              </a:rPr>
              <a:t>REEMPLAZO MEDIDORES ESTÁNDAR A ELECTRÓNICOS</a:t>
            </a:r>
          </a:p>
        </p:txBody>
      </p:sp>
      <p:sp>
        <p:nvSpPr>
          <p:cNvPr id="13" name="CuadroTexto 12">
            <a:extLst>
              <a:ext uri="{FF2B5EF4-FFF2-40B4-BE49-F238E27FC236}">
                <a16:creationId xmlns:a16="http://schemas.microsoft.com/office/drawing/2014/main" xmlns="" id="{A5B61351-CA20-04E3-0FBF-671CF59826EF}"/>
              </a:ext>
            </a:extLst>
          </p:cNvPr>
          <p:cNvSpPr txBox="1"/>
          <p:nvPr/>
        </p:nvSpPr>
        <p:spPr>
          <a:xfrm>
            <a:off x="9230988" y="1339123"/>
            <a:ext cx="2215583"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C" sz="1600" b="1" i="0" u="none" strike="noStrike" kern="1200" cap="none" spc="0" normalizeH="0" baseline="0" noProof="0" dirty="0">
                <a:ln>
                  <a:noFill/>
                </a:ln>
                <a:solidFill>
                  <a:schemeClr val="tx1">
                    <a:lumMod val="50000"/>
                  </a:schemeClr>
                </a:solidFill>
                <a:effectLst/>
                <a:uLnTx/>
                <a:uFillTx/>
                <a:latin typeface="Arial" panose="020B0604020202020204" pitchFamily="34" charset="0"/>
                <a:ea typeface="+mn-ea"/>
                <a:cs typeface="+mn-cs"/>
              </a:rPr>
              <a:t>PROCESO</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EC" sz="1600" b="1" i="0" u="none" strike="noStrike" kern="1200" cap="none" spc="0" normalizeH="0" baseline="0" noProof="0" dirty="0">
                <a:ln>
                  <a:noFill/>
                </a:ln>
                <a:solidFill>
                  <a:schemeClr val="tx1">
                    <a:lumMod val="50000"/>
                  </a:schemeClr>
                </a:solidFill>
                <a:effectLst/>
                <a:uLnTx/>
                <a:uFillTx/>
                <a:latin typeface="Arial" panose="020B0604020202020204" pitchFamily="34" charset="0"/>
                <a:ea typeface="+mn-ea"/>
                <a:cs typeface="+mn-cs"/>
              </a:rPr>
              <a:t>COORPORATIVO</a:t>
            </a:r>
          </a:p>
        </p:txBody>
      </p:sp>
      <p:sp>
        <p:nvSpPr>
          <p:cNvPr id="5" name="CuadroTexto 4">
            <a:extLst>
              <a:ext uri="{FF2B5EF4-FFF2-40B4-BE49-F238E27FC236}">
                <a16:creationId xmlns:a16="http://schemas.microsoft.com/office/drawing/2014/main" xmlns="" id="{2334317E-1481-5C6D-025C-E7CF62764E56}"/>
              </a:ext>
            </a:extLst>
          </p:cNvPr>
          <p:cNvSpPr txBox="1"/>
          <p:nvPr/>
        </p:nvSpPr>
        <p:spPr>
          <a:xfrm>
            <a:off x="2966230" y="2478245"/>
            <a:ext cx="2005893" cy="646331"/>
          </a:xfrm>
          <a:prstGeom prst="rect">
            <a:avLst/>
          </a:prstGeom>
          <a:noFill/>
        </p:spPr>
        <p:txBody>
          <a:bodyPr wrap="square">
            <a:spAutoFit/>
          </a:bodyPr>
          <a:lstStyle/>
          <a:p>
            <a:r>
              <a:rPr lang="es-EC" sz="3600" b="1" dirty="0">
                <a:solidFill>
                  <a:schemeClr val="accent4">
                    <a:lumMod val="75000"/>
                  </a:schemeClr>
                </a:solidFill>
                <a:latin typeface="Arial" panose="020B0604020202020204" pitchFamily="34" charset="0"/>
              </a:rPr>
              <a:t>354.819</a:t>
            </a:r>
            <a:endParaRPr lang="es-EC" sz="2800" dirty="0">
              <a:solidFill>
                <a:schemeClr val="accent4">
                  <a:lumMod val="75000"/>
                </a:schemeClr>
              </a:solidFill>
              <a:latin typeface="Arial" panose="020B0604020202020204" pitchFamily="34" charset="0"/>
            </a:endParaRPr>
          </a:p>
        </p:txBody>
      </p:sp>
      <p:sp>
        <p:nvSpPr>
          <p:cNvPr id="16" name="CuadroTexto 15">
            <a:extLst>
              <a:ext uri="{FF2B5EF4-FFF2-40B4-BE49-F238E27FC236}">
                <a16:creationId xmlns:a16="http://schemas.microsoft.com/office/drawing/2014/main" xmlns="" id="{2334317E-1481-5C6D-025C-E7CF62764E56}"/>
              </a:ext>
            </a:extLst>
          </p:cNvPr>
          <p:cNvSpPr txBox="1"/>
          <p:nvPr/>
        </p:nvSpPr>
        <p:spPr>
          <a:xfrm>
            <a:off x="3003087" y="2962829"/>
            <a:ext cx="2570041" cy="646331"/>
          </a:xfrm>
          <a:prstGeom prst="rect">
            <a:avLst/>
          </a:prstGeom>
          <a:noFill/>
        </p:spPr>
        <p:txBody>
          <a:bodyPr wrap="square">
            <a:spAutoFit/>
          </a:bodyPr>
          <a:lstStyle/>
          <a:p>
            <a:r>
              <a:rPr lang="es-EC" dirty="0">
                <a:solidFill>
                  <a:schemeClr val="tx1">
                    <a:lumMod val="50000"/>
                  </a:schemeClr>
                </a:solidFill>
                <a:latin typeface="Arial" panose="020B0604020202020204" pitchFamily="34" charset="0"/>
              </a:rPr>
              <a:t>medidores electrónicos en el área de servicio</a:t>
            </a:r>
          </a:p>
        </p:txBody>
      </p:sp>
      <p:sp>
        <p:nvSpPr>
          <p:cNvPr id="26" name="Rectángulo 25"/>
          <p:cNvSpPr/>
          <p:nvPr/>
        </p:nvSpPr>
        <p:spPr>
          <a:xfrm>
            <a:off x="9255789" y="1894714"/>
            <a:ext cx="1233611" cy="646331"/>
          </a:xfrm>
          <a:prstGeom prst="rect">
            <a:avLst/>
          </a:prstGeom>
        </p:spPr>
        <p:txBody>
          <a:bodyPr wrap="square">
            <a:spAutoFit/>
          </a:bodyPr>
          <a:lstStyle/>
          <a:p>
            <a:pPr defTabSz="720725">
              <a:spcAft>
                <a:spcPts val="600"/>
              </a:spcAft>
              <a:tabLst>
                <a:tab pos="534988" algn="dec"/>
              </a:tabLst>
            </a:pPr>
            <a:r>
              <a:rPr lang="es-EC" sz="3600" b="1" dirty="0">
                <a:solidFill>
                  <a:schemeClr val="accent4">
                    <a:lumMod val="75000"/>
                  </a:schemeClr>
                </a:solidFill>
                <a:latin typeface="Arial" panose="020B0604020202020204" pitchFamily="34" charset="0"/>
              </a:rPr>
              <a:t>	16,4</a:t>
            </a:r>
            <a:endParaRPr lang="es-EC" dirty="0">
              <a:solidFill>
                <a:schemeClr val="bg2">
                  <a:lumMod val="50000"/>
                </a:schemeClr>
              </a:solidFill>
              <a:cs typeface="Arial" panose="020B0604020202020204" pitchFamily="34" charset="0"/>
            </a:endParaRPr>
          </a:p>
        </p:txBody>
      </p:sp>
      <p:sp>
        <p:nvSpPr>
          <p:cNvPr id="27" name="Text Placeholder 32">
            <a:extLst>
              <a:ext uri="{FF2B5EF4-FFF2-40B4-BE49-F238E27FC236}">
                <a16:creationId xmlns:a16="http://schemas.microsoft.com/office/drawing/2014/main" xmlns="" id="{1AB09855-1129-5909-1F5B-63213C2A9541}"/>
              </a:ext>
            </a:extLst>
          </p:cNvPr>
          <p:cNvSpPr txBox="1">
            <a:spLocks/>
          </p:cNvSpPr>
          <p:nvPr/>
        </p:nvSpPr>
        <p:spPr>
          <a:xfrm>
            <a:off x="9338340" y="2379419"/>
            <a:ext cx="2517316" cy="369332"/>
          </a:xfrm>
          <a:prstGeom prst="rect">
            <a:avLst/>
          </a:prstGeom>
          <a:noFill/>
        </p:spPr>
        <p:txBody>
          <a:bodyPr wrap="square">
            <a:spAutoFit/>
          </a:bodyPr>
          <a:lstStyle>
            <a:defPPr>
              <a:defRPr lang="es-EC"/>
            </a:defPPr>
            <a:lvl1pPr>
              <a:defRPr b="1">
                <a:solidFill>
                  <a:srgbClr val="1976D2"/>
                </a:solidFill>
                <a:latin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spcAft>
                <a:spcPts val="600"/>
              </a:spcAft>
            </a:pPr>
            <a:r>
              <a:rPr lang="es-ES" b="0" dirty="0">
                <a:solidFill>
                  <a:schemeClr val="tx1">
                    <a:lumMod val="50000"/>
                  </a:schemeClr>
                </a:solidFill>
              </a:rPr>
              <a:t>Millones invertidos</a:t>
            </a:r>
          </a:p>
        </p:txBody>
      </p:sp>
      <p:sp>
        <p:nvSpPr>
          <p:cNvPr id="28" name="Rectángulo 27"/>
          <p:cNvSpPr/>
          <p:nvPr/>
        </p:nvSpPr>
        <p:spPr>
          <a:xfrm>
            <a:off x="9052742" y="2690387"/>
            <a:ext cx="1233611" cy="923330"/>
          </a:xfrm>
          <a:prstGeom prst="rect">
            <a:avLst/>
          </a:prstGeom>
        </p:spPr>
        <p:txBody>
          <a:bodyPr wrap="square">
            <a:spAutoFit/>
          </a:bodyPr>
          <a:lstStyle/>
          <a:p>
            <a:pPr defTabSz="720725">
              <a:spcAft>
                <a:spcPts val="600"/>
              </a:spcAft>
              <a:tabLst>
                <a:tab pos="534988" algn="dec"/>
              </a:tabLst>
            </a:pPr>
            <a:r>
              <a:rPr lang="es-EC" sz="2400" b="1" dirty="0">
                <a:solidFill>
                  <a:schemeClr val="accent4">
                    <a:lumMod val="75000"/>
                  </a:schemeClr>
                </a:solidFill>
                <a:latin typeface="Arial" panose="020B0604020202020204" pitchFamily="34" charset="0"/>
                <a:cs typeface="Arial" panose="020B0604020202020204" pitchFamily="34" charset="0"/>
              </a:rPr>
              <a:t>	</a:t>
            </a:r>
            <a:r>
              <a:rPr lang="es-EC" sz="3600" b="1" dirty="0">
                <a:solidFill>
                  <a:schemeClr val="accent4">
                    <a:lumMod val="75000"/>
                  </a:schemeClr>
                </a:solidFill>
                <a:latin typeface="Arial" panose="020B0604020202020204" pitchFamily="34" charset="0"/>
              </a:rPr>
              <a:t>8,6</a:t>
            </a:r>
            <a:r>
              <a:rPr lang="es-EC" dirty="0">
                <a:solidFill>
                  <a:schemeClr val="bg2">
                    <a:lumMod val="50000"/>
                  </a:schemeClr>
                </a:solidFill>
                <a:cs typeface="Arial" panose="020B0604020202020204" pitchFamily="34" charset="0"/>
              </a:rPr>
              <a:t>	</a:t>
            </a:r>
          </a:p>
        </p:txBody>
      </p:sp>
      <p:sp>
        <p:nvSpPr>
          <p:cNvPr id="29" name="Text Placeholder 32">
            <a:extLst>
              <a:ext uri="{FF2B5EF4-FFF2-40B4-BE49-F238E27FC236}">
                <a16:creationId xmlns:a16="http://schemas.microsoft.com/office/drawing/2014/main" xmlns="" id="{1AB09855-1129-5909-1F5B-63213C2A9541}"/>
              </a:ext>
            </a:extLst>
          </p:cNvPr>
          <p:cNvSpPr txBox="1">
            <a:spLocks/>
          </p:cNvSpPr>
          <p:nvPr/>
        </p:nvSpPr>
        <p:spPr>
          <a:xfrm>
            <a:off x="9338340" y="3185255"/>
            <a:ext cx="2010860" cy="646331"/>
          </a:xfrm>
          <a:prstGeom prst="rect">
            <a:avLst/>
          </a:prstGeom>
          <a:noFill/>
        </p:spPr>
        <p:txBody>
          <a:bodyPr wrap="square">
            <a:spAutoFit/>
          </a:bodyPr>
          <a:lstStyle>
            <a:defPPr>
              <a:defRPr lang="es-EC"/>
            </a:defPPr>
            <a:lvl1pPr>
              <a:defRPr b="1">
                <a:solidFill>
                  <a:srgbClr val="1976D2"/>
                </a:solidFill>
                <a:latin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es-ES" b="0" dirty="0">
                <a:solidFill>
                  <a:schemeClr val="tx1">
                    <a:lumMod val="50000"/>
                  </a:schemeClr>
                </a:solidFill>
              </a:rPr>
              <a:t>Millones de contraparte EEQ</a:t>
            </a:r>
          </a:p>
        </p:txBody>
      </p:sp>
      <p:sp>
        <p:nvSpPr>
          <p:cNvPr id="21" name="CuadroTexto 20">
            <a:extLst>
              <a:ext uri="{FF2B5EF4-FFF2-40B4-BE49-F238E27FC236}">
                <a16:creationId xmlns:a16="http://schemas.microsoft.com/office/drawing/2014/main" xmlns="" id="{F2B2F4E1-72C6-C105-B3DA-647447703D83}"/>
              </a:ext>
            </a:extLst>
          </p:cNvPr>
          <p:cNvSpPr txBox="1"/>
          <p:nvPr/>
        </p:nvSpPr>
        <p:spPr>
          <a:xfrm>
            <a:off x="811100" y="5549027"/>
            <a:ext cx="4096248" cy="707886"/>
          </a:xfrm>
          <a:prstGeom prst="rect">
            <a:avLst/>
          </a:prstGeom>
          <a:noFill/>
        </p:spPr>
        <p:txBody>
          <a:bodyPr wrap="square">
            <a:spAutoFit/>
          </a:bodyPr>
          <a:lstStyle/>
          <a:p>
            <a:pPr marL="180000" indent="-180000" defTabSz="808038">
              <a:buFont typeface="Arial" panose="020B0604020202020204" pitchFamily="34" charset="0"/>
              <a:buChar char="•"/>
              <a:tabLst>
                <a:tab pos="2147888" algn="r"/>
              </a:tabLst>
              <a:defRPr/>
            </a:pPr>
            <a:r>
              <a:rPr lang="es-EC" sz="2000" b="1" dirty="0">
                <a:solidFill>
                  <a:schemeClr val="tx1">
                    <a:lumMod val="50000"/>
                  </a:schemeClr>
                </a:solidFill>
                <a:latin typeface="Arial" panose="020B0604020202020204" pitchFamily="34" charset="0"/>
                <a:cs typeface="Arial" panose="020B0604020202020204" pitchFamily="34" charset="0"/>
              </a:rPr>
              <a:t>62.535 Medidores adquiridos</a:t>
            </a:r>
          </a:p>
          <a:p>
            <a:pPr marL="180000" indent="-180000" defTabSz="808038">
              <a:buFont typeface="Arial" panose="020B0604020202020204" pitchFamily="34" charset="0"/>
              <a:buChar char="•"/>
              <a:tabLst>
                <a:tab pos="2147888" algn="r"/>
              </a:tabLst>
              <a:defRPr/>
            </a:pPr>
            <a:r>
              <a:rPr lang="es-EC" sz="2000" b="1" dirty="0">
                <a:solidFill>
                  <a:schemeClr val="tx1">
                    <a:lumMod val="50000"/>
                  </a:schemeClr>
                </a:solidFill>
                <a:latin typeface="Arial" panose="020B0604020202020204" pitchFamily="34" charset="0"/>
                <a:cs typeface="Arial" panose="020B0604020202020204" pitchFamily="34" charset="0"/>
              </a:rPr>
              <a:t>35.000 Medidores instalados</a:t>
            </a:r>
          </a:p>
        </p:txBody>
      </p:sp>
      <p:cxnSp>
        <p:nvCxnSpPr>
          <p:cNvPr id="23" name="Conector recto 22">
            <a:extLst>
              <a:ext uri="{FF2B5EF4-FFF2-40B4-BE49-F238E27FC236}">
                <a16:creationId xmlns:a16="http://schemas.microsoft.com/office/drawing/2014/main" xmlns="" id="{6E789459-C9D0-7D62-E795-148F7643F2F4}"/>
              </a:ext>
            </a:extLst>
          </p:cNvPr>
          <p:cNvCxnSpPr>
            <a:cxnSpLocks/>
          </p:cNvCxnSpPr>
          <p:nvPr/>
        </p:nvCxnSpPr>
        <p:spPr>
          <a:xfrm>
            <a:off x="692121" y="5527240"/>
            <a:ext cx="0" cy="81171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xmlns="" id="{55960D60-C2CB-8B38-5B5B-6F4D4B7EF1E2}"/>
              </a:ext>
            </a:extLst>
          </p:cNvPr>
          <p:cNvCxnSpPr>
            <a:cxnSpLocks/>
          </p:cNvCxnSpPr>
          <p:nvPr/>
        </p:nvCxnSpPr>
        <p:spPr>
          <a:xfrm>
            <a:off x="6389288" y="4013330"/>
            <a:ext cx="0" cy="151391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xmlns="" id="{9C1BAF5D-223D-C5FD-0E94-DF7B54E84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537" y="557289"/>
            <a:ext cx="509481" cy="509481"/>
          </a:xfrm>
          <a:prstGeom prst="rect">
            <a:avLst/>
          </a:prstGeom>
        </p:spPr>
      </p:pic>
      <p:sp>
        <p:nvSpPr>
          <p:cNvPr id="9" name="CuadroTexto 8">
            <a:extLst>
              <a:ext uri="{FF2B5EF4-FFF2-40B4-BE49-F238E27FC236}">
                <a16:creationId xmlns:a16="http://schemas.microsoft.com/office/drawing/2014/main" xmlns="" id="{0E2C10B9-6AF1-17ED-C99A-8E0B3E43EDA8}"/>
              </a:ext>
            </a:extLst>
          </p:cNvPr>
          <p:cNvSpPr txBox="1"/>
          <p:nvPr/>
        </p:nvSpPr>
        <p:spPr>
          <a:xfrm>
            <a:off x="758118" y="509346"/>
            <a:ext cx="4804451" cy="584775"/>
          </a:xfrm>
          <a:prstGeom prst="rect">
            <a:avLst/>
          </a:prstGeom>
          <a:noFill/>
        </p:spPr>
        <p:txBody>
          <a:bodyPr wrap="square">
            <a:spAutoFit/>
          </a:bodyPr>
          <a:lstStyle/>
          <a:p>
            <a:r>
              <a:rPr lang="es-EC" sz="3200" b="1" dirty="0">
                <a:solidFill>
                  <a:srgbClr val="000000"/>
                </a:solidFill>
                <a:latin typeface="Arial"/>
                <a:cs typeface="Arial"/>
              </a:rPr>
              <a:t>ATENCIÓN AL CLIENTE</a:t>
            </a:r>
          </a:p>
        </p:txBody>
      </p:sp>
      <p:pic>
        <p:nvPicPr>
          <p:cNvPr id="11" name="Imagen 10">
            <a:extLst>
              <a:ext uri="{FF2B5EF4-FFF2-40B4-BE49-F238E27FC236}">
                <a16:creationId xmlns:a16="http://schemas.microsoft.com/office/drawing/2014/main" xmlns="" id="{CEB3117A-7212-8523-8A99-D61CAA5C93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5138" y="501022"/>
            <a:ext cx="623208" cy="650731"/>
          </a:xfrm>
          <a:prstGeom prst="rect">
            <a:avLst/>
          </a:prstGeom>
        </p:spPr>
      </p:pic>
      <p:pic>
        <p:nvPicPr>
          <p:cNvPr id="17" name="Imagen 16">
            <a:extLst>
              <a:ext uri="{FF2B5EF4-FFF2-40B4-BE49-F238E27FC236}">
                <a16:creationId xmlns:a16="http://schemas.microsoft.com/office/drawing/2014/main" xmlns="" id="{D7E67963-DE9A-4005-ED91-9AA3572F16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907" y="1339123"/>
            <a:ext cx="623208" cy="650731"/>
          </a:xfrm>
          <a:prstGeom prst="rect">
            <a:avLst/>
          </a:prstGeom>
        </p:spPr>
      </p:pic>
      <p:pic>
        <p:nvPicPr>
          <p:cNvPr id="20" name="Imagen 19">
            <a:extLst>
              <a:ext uri="{FF2B5EF4-FFF2-40B4-BE49-F238E27FC236}">
                <a16:creationId xmlns:a16="http://schemas.microsoft.com/office/drawing/2014/main" xmlns="" id="{A991A95D-DA64-93D6-B568-692367CE28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299" b="25880"/>
          <a:stretch/>
        </p:blipFill>
        <p:spPr>
          <a:xfrm>
            <a:off x="10602361" y="209403"/>
            <a:ext cx="1392254" cy="583700"/>
          </a:xfrm>
          <a:prstGeom prst="rect">
            <a:avLst/>
          </a:prstGeom>
        </p:spPr>
      </p:pic>
    </p:spTree>
    <p:extLst>
      <p:ext uri="{BB962C8B-B14F-4D97-AF65-F5344CB8AC3E}">
        <p14:creationId xmlns:p14="http://schemas.microsoft.com/office/powerpoint/2010/main" val="1212974066"/>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73A70BED-AF66-40B8-B2F6-20855FACC67A}" vid="{77D15D82-DFF5-4C0D-AB8E-4CC6FE9E9FBA}"/>
    </a:ext>
  </a:extLst>
</a:theme>
</file>

<file path=ppt/theme/theme2.xml><?xml version="1.0" encoding="utf-8"?>
<a:theme xmlns:a="http://schemas.openxmlformats.org/drawingml/2006/main" name="1_Office Theme">
  <a:themeElements>
    <a:clrScheme name="PC - Color 05 Blue">
      <a:dk1>
        <a:srgbClr val="656D78"/>
      </a:dk1>
      <a:lt1>
        <a:srgbClr val="FFFFFF"/>
      </a:lt1>
      <a:dk2>
        <a:srgbClr val="44546A"/>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C - Color 05 Blue">
    <a:dk1>
      <a:srgbClr val="656D78"/>
    </a:dk1>
    <a:lt1>
      <a:srgbClr val="FFFFFF"/>
    </a:lt1>
    <a:dk2>
      <a:srgbClr val="44546A"/>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themeOverride>
</file>

<file path=ppt/theme/themeOverride4.xml><?xml version="1.0" encoding="utf-8"?>
<a:themeOverride xmlns:a="http://schemas.openxmlformats.org/drawingml/2006/main">
  <a:clrScheme name="PC - Color 05 Blue">
    <a:dk1>
      <a:srgbClr val="656D78"/>
    </a:dk1>
    <a:lt1>
      <a:srgbClr val="FFFFFF"/>
    </a:lt1>
    <a:dk2>
      <a:srgbClr val="44546A"/>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14722</TotalTime>
  <Words>1923</Words>
  <Application>Microsoft Office PowerPoint</Application>
  <PresentationFormat>Panorámica</PresentationFormat>
  <Paragraphs>478</Paragraphs>
  <Slides>30</Slides>
  <Notes>14</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30</vt:i4>
      </vt:variant>
    </vt:vector>
  </HeadingPairs>
  <TitlesOfParts>
    <vt:vector size="45" baseType="lpstr">
      <vt:lpstr>Arial</vt:lpstr>
      <vt:lpstr>Calibri</vt:lpstr>
      <vt:lpstr>Calibri Light</vt:lpstr>
      <vt:lpstr>Cambria</vt:lpstr>
      <vt:lpstr>Helvetica Neue</vt:lpstr>
      <vt:lpstr>Open Sans</vt:lpstr>
      <vt:lpstr>Roboto</vt:lpstr>
      <vt:lpstr>Roboto Black</vt:lpstr>
      <vt:lpstr>Roboto Light</vt:lpstr>
      <vt:lpstr>Source Sans Pro</vt:lpstr>
      <vt:lpstr>Swis721 LtCn BT</vt:lpstr>
      <vt:lpstr>Times New Roman</vt:lpstr>
      <vt:lpstr>Wingdings</vt:lpstr>
      <vt:lpstr>Tema1</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 Antonio Pilco Vasco</dc:creator>
  <cp:lastModifiedBy>Sara Raquel Noboa Pazminio</cp:lastModifiedBy>
  <cp:revision>1292</cp:revision>
  <cp:lastPrinted>2023-04-27T17:58:11Z</cp:lastPrinted>
  <dcterms:created xsi:type="dcterms:W3CDTF">2022-10-11T13:13:08Z</dcterms:created>
  <dcterms:modified xsi:type="dcterms:W3CDTF">2023-05-29T13:29:39Z</dcterms:modified>
</cp:coreProperties>
</file>