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56" r:id="rId2"/>
    <p:sldId id="258" r:id="rId3"/>
    <p:sldId id="257" r:id="rId4"/>
    <p:sldId id="259" r:id="rId5"/>
    <p:sldId id="260" r:id="rId6"/>
    <p:sldId id="291" r:id="rId7"/>
    <p:sldId id="262" r:id="rId8"/>
    <p:sldId id="300" r:id="rId9"/>
    <p:sldId id="263" r:id="rId10"/>
    <p:sldId id="264" r:id="rId11"/>
    <p:sldId id="287" r:id="rId12"/>
    <p:sldId id="267" r:id="rId13"/>
    <p:sldId id="268" r:id="rId14"/>
    <p:sldId id="289" r:id="rId15"/>
    <p:sldId id="269" r:id="rId16"/>
    <p:sldId id="285" r:id="rId17"/>
    <p:sldId id="293" r:id="rId18"/>
    <p:sldId id="276" r:id="rId19"/>
    <p:sldId id="296" r:id="rId20"/>
    <p:sldId id="297" r:id="rId21"/>
    <p:sldId id="280" r:id="rId22"/>
    <p:sldId id="294" r:id="rId23"/>
    <p:sldId id="282" r:id="rId24"/>
    <p:sldId id="283" r:id="rId25"/>
    <p:sldId id="301" r:id="rId26"/>
    <p:sldId id="304" r:id="rId27"/>
    <p:sldId id="303" r:id="rId28"/>
    <p:sldId id="302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284" r:id="rId46"/>
  </p:sldIdLst>
  <p:sldSz cx="12192000" cy="6858000"/>
  <p:notesSz cx="12192000" cy="6858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ica Janeth Cevallos Fonseca" initials="MJCF" lastIdx="5" clrIdx="0">
    <p:extLst>
      <p:ext uri="{19B8F6BF-5375-455C-9EA6-DF929625EA0E}">
        <p15:presenceInfo xmlns:p15="http://schemas.microsoft.com/office/powerpoint/2012/main" userId="S-1-5-21-3161634338-2542508837-3214140065-74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6" autoAdjust="0"/>
    <p:restoredTop sz="94660"/>
  </p:normalViewPr>
  <p:slideViewPr>
    <p:cSldViewPr>
      <p:cViewPr varScale="1">
        <p:scale>
          <a:sx n="102" d="100"/>
          <a:sy n="102" d="100"/>
        </p:scale>
        <p:origin x="912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2-22T12:46:41.603" idx="5">
    <p:pos x="7680" y="0"/>
    <p:text>en esta diapositiva colocar Km red</p:text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4A91B-33B9-48F3-8833-774132E5ED6C}" type="datetimeFigureOut">
              <a:rPr lang="es-EC" smtClean="0"/>
              <a:t>29/04/2022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74942-A9DC-4CDB-A1CF-18644B5CFF3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52849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2;p56" descr="portada-01.png">
            <a:extLst>
              <a:ext uri="{FF2B5EF4-FFF2-40B4-BE49-F238E27FC236}">
                <a16:creationId xmlns:a16="http://schemas.microsoft.com/office/drawing/2014/main" id="{343745EB-94B1-459A-87B7-B51EBF386ED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690" r="-2689"/>
          <a:stretch/>
        </p:blipFill>
        <p:spPr>
          <a:xfrm>
            <a:off x="-1" y="0"/>
            <a:ext cx="1220592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3;p56">
            <a:extLst>
              <a:ext uri="{FF2B5EF4-FFF2-40B4-BE49-F238E27FC236}">
                <a16:creationId xmlns:a16="http://schemas.microsoft.com/office/drawing/2014/main" id="{9EDBDCD8-90EA-47A8-A2DD-8A54D07ECCFF}"/>
              </a:ext>
            </a:extLst>
          </p:cNvPr>
          <p:cNvSpPr txBox="1"/>
          <p:nvPr/>
        </p:nvSpPr>
        <p:spPr>
          <a:xfrm>
            <a:off x="8534400" y="413075"/>
            <a:ext cx="33598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8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Empresa Eléctrica Quito</a:t>
            </a:r>
            <a:endParaRPr sz="18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99A576-78AC-4FC6-BC4D-22DD92A3BB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876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7491F6B-05CF-4C6D-9DD7-5A7BF57F2C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57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A0B3821-B03F-4DE9-965C-19FC618C5C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"/>
            <a:ext cx="12192000" cy="685542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54C58B5-0BE2-4324-929B-EE397AAFD5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8"/>
            <a:ext cx="12192000" cy="685342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B67D298-0DA0-415D-80EC-848D2CA548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78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7C5F75D-F9C1-40F9-BE96-003ABD40E1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"/>
            <a:ext cx="12192000" cy="68559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58A0F6C-5935-427F-ACD6-6BB9831338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8"/>
            <a:ext cx="12192000" cy="685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06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A82FA59-D713-42F1-AC04-C790B3EEB8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5"/>
            <a:ext cx="12192000" cy="68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75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CD30E7F-4A26-4FD8-8221-02F1380B22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4"/>
            <a:ext cx="12192000" cy="685571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810C133-4E1A-4D16-8D2C-E3ECD6C262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8"/>
            <a:ext cx="12192000" cy="685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75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6A85EA-84D9-4855-84B0-8DA770C5B7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5"/>
            <a:ext cx="12192000" cy="685471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1D996ED-A293-42B3-91EF-5ACC9CB21A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5"/>
            <a:ext cx="12192000" cy="68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28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47808CB-978E-48FB-86E4-09A8DE781A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5"/>
            <a:ext cx="12192000" cy="685471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2516C40-4CFD-48F3-B397-DBABAABB6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5"/>
            <a:ext cx="12192000" cy="68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46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0DFCBAE-E13F-4D26-BF86-A78ABEABDA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9"/>
            <a:ext cx="12192000" cy="685242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77F3224-A530-4A1B-8BBA-2855D17792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0"/>
            <a:ext cx="12192000" cy="685313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11242DB-85AC-4382-91D2-AD7763B6C8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12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2FFBCE2-289D-4F82-A76B-D5BF7A515B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16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878DEBC-3F82-46F1-92C6-90F081551A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" y="0"/>
            <a:ext cx="12191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24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B684737-AC7D-4390-8013-7D0D01203B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54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013E9BD-1CF1-4CE0-BC69-C35C92E218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" y="0"/>
            <a:ext cx="12191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85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71B10D-CF07-44DD-BCD0-20E0F81979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5"/>
            <a:ext cx="12192000" cy="685471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02123EE-F4F0-4FC5-A31E-DF58D07F1C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77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EB6E2D-20E9-4A74-BF5A-2BB368EFB8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" y="0"/>
            <a:ext cx="12191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21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FB59AC-C05E-4F4A-8CBC-3AA7D780E1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05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38CB360-F0CA-4912-A374-573F967706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" y="0"/>
            <a:ext cx="12191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88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0F197EB-72AD-4716-A758-74A1D719EA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" y="0"/>
            <a:ext cx="12191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26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493FFE6-BB14-4196-B789-C1C6271D0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36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CE4E185-E512-489F-AFD9-CBFE348EB4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995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9DEF79B-6123-4859-8EFF-A2412CF523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748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6F54FE-1000-4A73-8AD0-3405945004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682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3427C58-4F20-45E4-B777-90FB13A918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" y="0"/>
            <a:ext cx="12191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05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6C3726A-06E4-45D7-8E1A-C63F8600BE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2"/>
            <a:ext cx="12192000" cy="685041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E0A1EA-01A5-4947-B018-32EAD645A1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" y="0"/>
            <a:ext cx="12191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13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5567CFD-1C0E-40A0-9BDC-80FB5B1AC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863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4C88D2C-0219-418A-AC51-2BE74589B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034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FD9FDC6-1E7C-467E-99FD-D842C3F25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" y="0"/>
            <a:ext cx="12191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091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61ABD34-0084-4E88-A6E7-47740588CC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125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CC594D3-4F5C-490A-8566-85352E5D96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" y="0"/>
            <a:ext cx="1218666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3365B45-D473-4C49-B968-692DF682B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"/>
            <a:ext cx="12192000" cy="685013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B607C67-AF49-47F2-A82C-EC483444F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8"/>
            <a:ext cx="12192000" cy="685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16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3F6C80A-5D35-4A2C-B64E-F409E286A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"/>
            <a:ext cx="12192000" cy="68559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81A7408-7D6A-4284-8507-8E6CB13A97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92000" cy="685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93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1696FA8-02A4-4B70-B135-DD38B2FA07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7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3652</TotalTime>
  <Words>3</Words>
  <Application>Microsoft Office PowerPoint</Application>
  <PresentationFormat>Panorámica</PresentationFormat>
  <Paragraphs>1</Paragraphs>
  <Slides>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48" baseType="lpstr">
      <vt:lpstr>Calibri</vt:lpstr>
      <vt:lpstr>Montserrat Medium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Lizeth Amelia Echeverria Jacome</dc:creator>
  <cp:lastModifiedBy>Monica Janeth Cevallos Fonseca</cp:lastModifiedBy>
  <cp:revision>179</cp:revision>
  <dcterms:created xsi:type="dcterms:W3CDTF">2021-05-04T23:22:10Z</dcterms:created>
  <dcterms:modified xsi:type="dcterms:W3CDTF">2022-04-29T19:30:27Z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2021-05-04T00:00:00Z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2021-05-04T00:00:00Z</vt:filetime>
  </property>
</Properties>
</file>